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903" r:id="rId2"/>
    <p:sldMasterId id="2147484064" r:id="rId3"/>
    <p:sldMasterId id="2147484223" r:id="rId4"/>
  </p:sldMasterIdLst>
  <p:notesMasterIdLst>
    <p:notesMasterId r:id="rId42"/>
  </p:notesMasterIdLst>
  <p:sldIdLst>
    <p:sldId id="341" r:id="rId5"/>
    <p:sldId id="349" r:id="rId6"/>
    <p:sldId id="342" r:id="rId7"/>
    <p:sldId id="274" r:id="rId8"/>
    <p:sldId id="293" r:id="rId9"/>
    <p:sldId id="294" r:id="rId10"/>
    <p:sldId id="276" r:id="rId11"/>
    <p:sldId id="275" r:id="rId12"/>
    <p:sldId id="279" r:id="rId13"/>
    <p:sldId id="307" r:id="rId14"/>
    <p:sldId id="308" r:id="rId15"/>
    <p:sldId id="315" r:id="rId16"/>
    <p:sldId id="316" r:id="rId17"/>
    <p:sldId id="309" r:id="rId18"/>
    <p:sldId id="311" r:id="rId19"/>
    <p:sldId id="314" r:id="rId20"/>
    <p:sldId id="296" r:id="rId21"/>
    <p:sldId id="321" r:id="rId22"/>
    <p:sldId id="322" r:id="rId23"/>
    <p:sldId id="323" r:id="rId24"/>
    <p:sldId id="343" r:id="rId25"/>
    <p:sldId id="344" r:id="rId26"/>
    <p:sldId id="347" r:id="rId27"/>
    <p:sldId id="350" r:id="rId28"/>
    <p:sldId id="328" r:id="rId29"/>
    <p:sldId id="330" r:id="rId30"/>
    <p:sldId id="335" r:id="rId31"/>
    <p:sldId id="336" r:id="rId32"/>
    <p:sldId id="337" r:id="rId33"/>
    <p:sldId id="338" r:id="rId34"/>
    <p:sldId id="351" r:id="rId35"/>
    <p:sldId id="348" r:id="rId36"/>
    <p:sldId id="331" r:id="rId37"/>
    <p:sldId id="332" r:id="rId38"/>
    <p:sldId id="333" r:id="rId39"/>
    <p:sldId id="334" r:id="rId40"/>
    <p:sldId id="29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EEDF6-80E2-A447-A438-07EF1AB9FB88}" type="doc">
      <dgm:prSet loTypeId="urn:microsoft.com/office/officeart/2005/8/layout/hProcess7#1" loCatId="process" qsTypeId="urn:microsoft.com/office/officeart/2005/8/quickstyle/simple4" qsCatId="simple" csTypeId="urn:microsoft.com/office/officeart/2005/8/colors/accent1_2" csCatId="accent1" phldr="0"/>
      <dgm:spPr/>
      <dgm:t>
        <a:bodyPr/>
        <a:lstStyle/>
        <a:p>
          <a:endParaRPr lang="en-US"/>
        </a:p>
      </dgm:t>
    </dgm:pt>
    <dgm:pt modelId="{C4596B9A-C995-A640-BBD8-2E544D1DB8A4}">
      <dgm:prSet phldrT="[Text]" phldr="1"/>
      <dgm:spPr/>
      <dgm:t>
        <a:bodyPr/>
        <a:lstStyle/>
        <a:p>
          <a:endParaRPr lang="en-US" dirty="0"/>
        </a:p>
      </dgm:t>
    </dgm:pt>
    <dgm:pt modelId="{D8F65B8E-7500-7343-91DC-9619B021B819}" type="parTrans" cxnId="{F35DD070-29D0-C544-A340-2C348EFD8D19}">
      <dgm:prSet/>
      <dgm:spPr/>
      <dgm:t>
        <a:bodyPr/>
        <a:lstStyle/>
        <a:p>
          <a:endParaRPr lang="en-US"/>
        </a:p>
      </dgm:t>
    </dgm:pt>
    <dgm:pt modelId="{8544E796-A034-9247-8D14-2BA65DBEAFC9}" type="sibTrans" cxnId="{F35DD070-29D0-C544-A340-2C348EFD8D19}">
      <dgm:prSet/>
      <dgm:spPr/>
      <dgm:t>
        <a:bodyPr/>
        <a:lstStyle/>
        <a:p>
          <a:endParaRPr lang="en-US"/>
        </a:p>
      </dgm:t>
    </dgm:pt>
    <dgm:pt modelId="{80BD1559-171D-EA4E-AAF8-7D8F628F5FCA}">
      <dgm:prSet phldrT="[Text]" phldr="1"/>
      <dgm:spPr/>
      <dgm:t>
        <a:bodyPr/>
        <a:lstStyle/>
        <a:p>
          <a:endParaRPr lang="en-US" dirty="0"/>
        </a:p>
      </dgm:t>
    </dgm:pt>
    <dgm:pt modelId="{EB334F68-2A51-B540-9EE9-02C86111AC4F}" type="parTrans" cxnId="{EA47BEB1-CA4E-8541-ADB8-442AFF552FB5}">
      <dgm:prSet/>
      <dgm:spPr/>
      <dgm:t>
        <a:bodyPr/>
        <a:lstStyle/>
        <a:p>
          <a:endParaRPr lang="en-US"/>
        </a:p>
      </dgm:t>
    </dgm:pt>
    <dgm:pt modelId="{9B6F6039-AF2C-9A4F-B38F-EFD79ADDE03B}" type="sibTrans" cxnId="{EA47BEB1-CA4E-8541-ADB8-442AFF552FB5}">
      <dgm:prSet/>
      <dgm:spPr/>
      <dgm:t>
        <a:bodyPr/>
        <a:lstStyle/>
        <a:p>
          <a:endParaRPr lang="en-US"/>
        </a:p>
      </dgm:t>
    </dgm:pt>
    <dgm:pt modelId="{EAD9FB69-D7B9-684A-A3DC-A74C196E7A51}">
      <dgm:prSet phldrT="[Text]" phldr="1"/>
      <dgm:spPr/>
      <dgm:t>
        <a:bodyPr/>
        <a:lstStyle/>
        <a:p>
          <a:endParaRPr lang="en-US" dirty="0"/>
        </a:p>
      </dgm:t>
    </dgm:pt>
    <dgm:pt modelId="{C490BAB4-D249-5A4C-B81D-CD391FE2D44D}" type="parTrans" cxnId="{1A5A7646-D42C-2244-81BE-03740443FA9D}">
      <dgm:prSet/>
      <dgm:spPr/>
      <dgm:t>
        <a:bodyPr/>
        <a:lstStyle/>
        <a:p>
          <a:endParaRPr lang="en-US"/>
        </a:p>
      </dgm:t>
    </dgm:pt>
    <dgm:pt modelId="{404AEBF6-F199-FB45-BC4F-93D52C5224B1}" type="sibTrans" cxnId="{1A5A7646-D42C-2244-81BE-03740443FA9D}">
      <dgm:prSet/>
      <dgm:spPr/>
      <dgm:t>
        <a:bodyPr/>
        <a:lstStyle/>
        <a:p>
          <a:endParaRPr lang="en-US"/>
        </a:p>
      </dgm:t>
    </dgm:pt>
    <dgm:pt modelId="{FFED89C8-A7AE-ED4B-97FC-1DB486E451B5}">
      <dgm:prSet phldrT="[Text]" phldr="1"/>
      <dgm:spPr/>
      <dgm:t>
        <a:bodyPr/>
        <a:lstStyle/>
        <a:p>
          <a:endParaRPr lang="en-US" dirty="0"/>
        </a:p>
      </dgm:t>
    </dgm:pt>
    <dgm:pt modelId="{060046F5-9803-254E-A1FD-807727616CCA}" type="parTrans" cxnId="{B66F4DF5-46B9-4F4A-9878-20E0591ACC93}">
      <dgm:prSet/>
      <dgm:spPr/>
      <dgm:t>
        <a:bodyPr/>
        <a:lstStyle/>
        <a:p>
          <a:endParaRPr lang="en-US"/>
        </a:p>
      </dgm:t>
    </dgm:pt>
    <dgm:pt modelId="{DB9DE7C5-901C-D241-BC3B-517D080CA3D2}" type="sibTrans" cxnId="{B66F4DF5-46B9-4F4A-9878-20E0591ACC93}">
      <dgm:prSet/>
      <dgm:spPr/>
      <dgm:t>
        <a:bodyPr/>
        <a:lstStyle/>
        <a:p>
          <a:endParaRPr lang="en-US"/>
        </a:p>
      </dgm:t>
    </dgm:pt>
    <dgm:pt modelId="{0CE587BD-31F8-1147-A271-BA75B83E85D0}">
      <dgm:prSet phldrT="[Text]" phldr="1"/>
      <dgm:spPr/>
      <dgm:t>
        <a:bodyPr/>
        <a:lstStyle/>
        <a:p>
          <a:endParaRPr lang="en-US" dirty="0"/>
        </a:p>
      </dgm:t>
    </dgm:pt>
    <dgm:pt modelId="{F19D1D32-B7FE-5843-9039-8A5ACFECF1BF}" type="parTrans" cxnId="{8E717264-AB5C-E74A-9871-173AD954BCFB}">
      <dgm:prSet/>
      <dgm:spPr/>
      <dgm:t>
        <a:bodyPr/>
        <a:lstStyle/>
        <a:p>
          <a:endParaRPr lang="en-US"/>
        </a:p>
      </dgm:t>
    </dgm:pt>
    <dgm:pt modelId="{BD8DDC41-5F91-3D4D-94D5-A46F48637B29}" type="sibTrans" cxnId="{8E717264-AB5C-E74A-9871-173AD954BCFB}">
      <dgm:prSet/>
      <dgm:spPr/>
      <dgm:t>
        <a:bodyPr/>
        <a:lstStyle/>
        <a:p>
          <a:endParaRPr lang="en-US"/>
        </a:p>
      </dgm:t>
    </dgm:pt>
    <dgm:pt modelId="{01E6A926-062C-F449-B179-9E60E92927EA}">
      <dgm:prSet phldrT="[Text]" phldr="1"/>
      <dgm:spPr/>
      <dgm:t>
        <a:bodyPr/>
        <a:lstStyle/>
        <a:p>
          <a:endParaRPr lang="en-US" dirty="0"/>
        </a:p>
      </dgm:t>
    </dgm:pt>
    <dgm:pt modelId="{F9B8778D-AAE3-5744-A06C-70857215923D}" type="parTrans" cxnId="{C9CB45B4-7B28-0C42-8361-D0291B124C54}">
      <dgm:prSet/>
      <dgm:spPr/>
      <dgm:t>
        <a:bodyPr/>
        <a:lstStyle/>
        <a:p>
          <a:endParaRPr lang="en-US"/>
        </a:p>
      </dgm:t>
    </dgm:pt>
    <dgm:pt modelId="{FD29FA32-7492-7446-9ED6-955E0CCD8CE9}" type="sibTrans" cxnId="{C9CB45B4-7B28-0C42-8361-D0291B124C54}">
      <dgm:prSet/>
      <dgm:spPr/>
      <dgm:t>
        <a:bodyPr/>
        <a:lstStyle/>
        <a:p>
          <a:endParaRPr lang="en-US"/>
        </a:p>
      </dgm:t>
    </dgm:pt>
    <dgm:pt modelId="{06D0B5BB-1B2A-1A4C-9EC8-5B2532E927B1}" type="pres">
      <dgm:prSet presAssocID="{62AEEDF6-80E2-A447-A438-07EF1AB9FB88}" presName="Name0" presStyleCnt="0">
        <dgm:presLayoutVars>
          <dgm:dir/>
          <dgm:animLvl val="lvl"/>
          <dgm:resizeHandles val="exact"/>
        </dgm:presLayoutVars>
      </dgm:prSet>
      <dgm:spPr/>
      <dgm:t>
        <a:bodyPr/>
        <a:lstStyle/>
        <a:p>
          <a:endParaRPr lang="en-US"/>
        </a:p>
      </dgm:t>
    </dgm:pt>
    <dgm:pt modelId="{DB22DD60-7387-954F-B5DD-FA5A8E794B5F}" type="pres">
      <dgm:prSet presAssocID="{C4596B9A-C995-A640-BBD8-2E544D1DB8A4}" presName="compositeNode" presStyleCnt="0">
        <dgm:presLayoutVars>
          <dgm:bulletEnabled val="1"/>
        </dgm:presLayoutVars>
      </dgm:prSet>
      <dgm:spPr/>
    </dgm:pt>
    <dgm:pt modelId="{0841E1E7-35B0-CC45-B8ED-43682410F55D}" type="pres">
      <dgm:prSet presAssocID="{C4596B9A-C995-A640-BBD8-2E544D1DB8A4}" presName="bgRect" presStyleLbl="node1" presStyleIdx="0" presStyleCnt="3"/>
      <dgm:spPr/>
      <dgm:t>
        <a:bodyPr/>
        <a:lstStyle/>
        <a:p>
          <a:endParaRPr lang="en-US"/>
        </a:p>
      </dgm:t>
    </dgm:pt>
    <dgm:pt modelId="{FB85485E-35B8-DD41-859B-1886B06405BA}" type="pres">
      <dgm:prSet presAssocID="{C4596B9A-C995-A640-BBD8-2E544D1DB8A4}" presName="parentNode" presStyleLbl="node1" presStyleIdx="0" presStyleCnt="3">
        <dgm:presLayoutVars>
          <dgm:chMax val="0"/>
          <dgm:bulletEnabled val="1"/>
        </dgm:presLayoutVars>
      </dgm:prSet>
      <dgm:spPr/>
      <dgm:t>
        <a:bodyPr/>
        <a:lstStyle/>
        <a:p>
          <a:endParaRPr lang="en-US"/>
        </a:p>
      </dgm:t>
    </dgm:pt>
    <dgm:pt modelId="{18BBC7FE-9EDF-4C4C-B2E2-E4C2CF0E8116}" type="pres">
      <dgm:prSet presAssocID="{C4596B9A-C995-A640-BBD8-2E544D1DB8A4}" presName="childNode" presStyleLbl="node1" presStyleIdx="0" presStyleCnt="3">
        <dgm:presLayoutVars>
          <dgm:bulletEnabled val="1"/>
        </dgm:presLayoutVars>
      </dgm:prSet>
      <dgm:spPr/>
      <dgm:t>
        <a:bodyPr/>
        <a:lstStyle/>
        <a:p>
          <a:endParaRPr lang="en-US"/>
        </a:p>
      </dgm:t>
    </dgm:pt>
    <dgm:pt modelId="{F882BEDF-0E25-D64E-AD2E-BAFB741A50AD}" type="pres">
      <dgm:prSet presAssocID="{8544E796-A034-9247-8D14-2BA65DBEAFC9}" presName="hSp" presStyleCnt="0"/>
      <dgm:spPr/>
    </dgm:pt>
    <dgm:pt modelId="{5CE895E5-5256-8141-93AB-6196944AAB1D}" type="pres">
      <dgm:prSet presAssocID="{8544E796-A034-9247-8D14-2BA65DBEAFC9}" presName="vProcSp" presStyleCnt="0"/>
      <dgm:spPr/>
    </dgm:pt>
    <dgm:pt modelId="{A49CF407-746C-3C48-A877-BCFFE5BAEB0F}" type="pres">
      <dgm:prSet presAssocID="{8544E796-A034-9247-8D14-2BA65DBEAFC9}" presName="vSp1" presStyleCnt="0"/>
      <dgm:spPr/>
    </dgm:pt>
    <dgm:pt modelId="{167BF9FD-97A9-C545-B282-15A82429F647}" type="pres">
      <dgm:prSet presAssocID="{8544E796-A034-9247-8D14-2BA65DBEAFC9}" presName="simulatedConn" presStyleLbl="solidFgAcc1" presStyleIdx="0" presStyleCnt="2"/>
      <dgm:spPr/>
    </dgm:pt>
    <dgm:pt modelId="{9B27AB1F-3504-B849-B961-CC27A2DEB34B}" type="pres">
      <dgm:prSet presAssocID="{8544E796-A034-9247-8D14-2BA65DBEAFC9}" presName="vSp2" presStyleCnt="0"/>
      <dgm:spPr/>
    </dgm:pt>
    <dgm:pt modelId="{0B9C3361-6A78-AE4F-9AD2-DC3015B09FA5}" type="pres">
      <dgm:prSet presAssocID="{8544E796-A034-9247-8D14-2BA65DBEAFC9}" presName="sibTrans" presStyleCnt="0"/>
      <dgm:spPr/>
    </dgm:pt>
    <dgm:pt modelId="{67940BC6-D7C9-2841-B112-78DC71B2147A}" type="pres">
      <dgm:prSet presAssocID="{EAD9FB69-D7B9-684A-A3DC-A74C196E7A51}" presName="compositeNode" presStyleCnt="0">
        <dgm:presLayoutVars>
          <dgm:bulletEnabled val="1"/>
        </dgm:presLayoutVars>
      </dgm:prSet>
      <dgm:spPr/>
    </dgm:pt>
    <dgm:pt modelId="{6E204B55-0737-6B4D-B33A-154D0C659F01}" type="pres">
      <dgm:prSet presAssocID="{EAD9FB69-D7B9-684A-A3DC-A74C196E7A51}" presName="bgRect" presStyleLbl="node1" presStyleIdx="1" presStyleCnt="3"/>
      <dgm:spPr/>
      <dgm:t>
        <a:bodyPr/>
        <a:lstStyle/>
        <a:p>
          <a:endParaRPr lang="en-US"/>
        </a:p>
      </dgm:t>
    </dgm:pt>
    <dgm:pt modelId="{41CB49D0-F9AF-A347-95F7-DC7BD96140FB}" type="pres">
      <dgm:prSet presAssocID="{EAD9FB69-D7B9-684A-A3DC-A74C196E7A51}" presName="parentNode" presStyleLbl="node1" presStyleIdx="1" presStyleCnt="3">
        <dgm:presLayoutVars>
          <dgm:chMax val="0"/>
          <dgm:bulletEnabled val="1"/>
        </dgm:presLayoutVars>
      </dgm:prSet>
      <dgm:spPr/>
      <dgm:t>
        <a:bodyPr/>
        <a:lstStyle/>
        <a:p>
          <a:endParaRPr lang="en-US"/>
        </a:p>
      </dgm:t>
    </dgm:pt>
    <dgm:pt modelId="{E86DD2EB-342C-604A-A386-61CD7D7A40F1}" type="pres">
      <dgm:prSet presAssocID="{EAD9FB69-D7B9-684A-A3DC-A74C196E7A51}" presName="childNode" presStyleLbl="node1" presStyleIdx="1" presStyleCnt="3">
        <dgm:presLayoutVars>
          <dgm:bulletEnabled val="1"/>
        </dgm:presLayoutVars>
      </dgm:prSet>
      <dgm:spPr/>
      <dgm:t>
        <a:bodyPr/>
        <a:lstStyle/>
        <a:p>
          <a:endParaRPr lang="en-US"/>
        </a:p>
      </dgm:t>
    </dgm:pt>
    <dgm:pt modelId="{D30322C6-CBF4-0C4A-9236-2FBABDB34412}" type="pres">
      <dgm:prSet presAssocID="{404AEBF6-F199-FB45-BC4F-93D52C5224B1}" presName="hSp" presStyleCnt="0"/>
      <dgm:spPr/>
    </dgm:pt>
    <dgm:pt modelId="{CC774AFF-C701-474C-92A7-500B8A7D3BEC}" type="pres">
      <dgm:prSet presAssocID="{404AEBF6-F199-FB45-BC4F-93D52C5224B1}" presName="vProcSp" presStyleCnt="0"/>
      <dgm:spPr/>
    </dgm:pt>
    <dgm:pt modelId="{2ECB2B17-7C29-2E42-B49E-63D3557D5BE7}" type="pres">
      <dgm:prSet presAssocID="{404AEBF6-F199-FB45-BC4F-93D52C5224B1}" presName="vSp1" presStyleCnt="0"/>
      <dgm:spPr/>
    </dgm:pt>
    <dgm:pt modelId="{BC750483-29EC-6443-BEA7-5852A237B687}" type="pres">
      <dgm:prSet presAssocID="{404AEBF6-F199-FB45-BC4F-93D52C5224B1}" presName="simulatedConn" presStyleLbl="solidFgAcc1" presStyleIdx="1" presStyleCnt="2"/>
      <dgm:spPr/>
    </dgm:pt>
    <dgm:pt modelId="{1871A3F7-7A2C-024C-B667-F2ECE7B086AF}" type="pres">
      <dgm:prSet presAssocID="{404AEBF6-F199-FB45-BC4F-93D52C5224B1}" presName="vSp2" presStyleCnt="0"/>
      <dgm:spPr/>
    </dgm:pt>
    <dgm:pt modelId="{D1B0A115-4F3D-564D-BB6A-CC7A63BCC7AC}" type="pres">
      <dgm:prSet presAssocID="{404AEBF6-F199-FB45-BC4F-93D52C5224B1}" presName="sibTrans" presStyleCnt="0"/>
      <dgm:spPr/>
    </dgm:pt>
    <dgm:pt modelId="{ED32FE61-A74D-A04C-AB15-222B9D000964}" type="pres">
      <dgm:prSet presAssocID="{0CE587BD-31F8-1147-A271-BA75B83E85D0}" presName="compositeNode" presStyleCnt="0">
        <dgm:presLayoutVars>
          <dgm:bulletEnabled val="1"/>
        </dgm:presLayoutVars>
      </dgm:prSet>
      <dgm:spPr/>
    </dgm:pt>
    <dgm:pt modelId="{D65F0E56-F2F8-0245-AE59-F6273C5AC47F}" type="pres">
      <dgm:prSet presAssocID="{0CE587BD-31F8-1147-A271-BA75B83E85D0}" presName="bgRect" presStyleLbl="node1" presStyleIdx="2" presStyleCnt="3"/>
      <dgm:spPr/>
      <dgm:t>
        <a:bodyPr/>
        <a:lstStyle/>
        <a:p>
          <a:endParaRPr lang="en-US"/>
        </a:p>
      </dgm:t>
    </dgm:pt>
    <dgm:pt modelId="{1943DF42-9601-324C-A969-02DF7948AED4}" type="pres">
      <dgm:prSet presAssocID="{0CE587BD-31F8-1147-A271-BA75B83E85D0}" presName="parentNode" presStyleLbl="node1" presStyleIdx="2" presStyleCnt="3">
        <dgm:presLayoutVars>
          <dgm:chMax val="0"/>
          <dgm:bulletEnabled val="1"/>
        </dgm:presLayoutVars>
      </dgm:prSet>
      <dgm:spPr/>
      <dgm:t>
        <a:bodyPr/>
        <a:lstStyle/>
        <a:p>
          <a:endParaRPr lang="en-US"/>
        </a:p>
      </dgm:t>
    </dgm:pt>
    <dgm:pt modelId="{8064336B-665F-0E43-B110-18774751CC40}" type="pres">
      <dgm:prSet presAssocID="{0CE587BD-31F8-1147-A271-BA75B83E85D0}" presName="childNode" presStyleLbl="node1" presStyleIdx="2" presStyleCnt="3">
        <dgm:presLayoutVars>
          <dgm:bulletEnabled val="1"/>
        </dgm:presLayoutVars>
      </dgm:prSet>
      <dgm:spPr/>
      <dgm:t>
        <a:bodyPr/>
        <a:lstStyle/>
        <a:p>
          <a:endParaRPr lang="en-US"/>
        </a:p>
      </dgm:t>
    </dgm:pt>
  </dgm:ptLst>
  <dgm:cxnLst>
    <dgm:cxn modelId="{79FB8566-E0C6-45A8-9D82-557476B7F651}" type="presOf" srcId="{C4596B9A-C995-A640-BBD8-2E544D1DB8A4}" destId="{0841E1E7-35B0-CC45-B8ED-43682410F55D}" srcOrd="0" destOrd="0" presId="urn:microsoft.com/office/officeart/2005/8/layout/hProcess7#1"/>
    <dgm:cxn modelId="{32336691-B9B4-4F4B-A2CD-F9B64D999ACA}" type="presOf" srcId="{0CE587BD-31F8-1147-A271-BA75B83E85D0}" destId="{D65F0E56-F2F8-0245-AE59-F6273C5AC47F}" srcOrd="0" destOrd="0" presId="urn:microsoft.com/office/officeart/2005/8/layout/hProcess7#1"/>
    <dgm:cxn modelId="{8E717264-AB5C-E74A-9871-173AD954BCFB}" srcId="{62AEEDF6-80E2-A447-A438-07EF1AB9FB88}" destId="{0CE587BD-31F8-1147-A271-BA75B83E85D0}" srcOrd="2" destOrd="0" parTransId="{F19D1D32-B7FE-5843-9039-8A5ACFECF1BF}" sibTransId="{BD8DDC41-5F91-3D4D-94D5-A46F48637B29}"/>
    <dgm:cxn modelId="{47587499-D66F-4141-9E48-020A2907C897}" type="presOf" srcId="{EAD9FB69-D7B9-684A-A3DC-A74C196E7A51}" destId="{6E204B55-0737-6B4D-B33A-154D0C659F01}" srcOrd="0" destOrd="0" presId="urn:microsoft.com/office/officeart/2005/8/layout/hProcess7#1"/>
    <dgm:cxn modelId="{48B6C7A9-A279-478F-80AD-FB071E91D7B8}" type="presOf" srcId="{0CE587BD-31F8-1147-A271-BA75B83E85D0}" destId="{1943DF42-9601-324C-A969-02DF7948AED4}" srcOrd="1" destOrd="0" presId="urn:microsoft.com/office/officeart/2005/8/layout/hProcess7#1"/>
    <dgm:cxn modelId="{EA47BEB1-CA4E-8541-ADB8-442AFF552FB5}" srcId="{C4596B9A-C995-A640-BBD8-2E544D1DB8A4}" destId="{80BD1559-171D-EA4E-AAF8-7D8F628F5FCA}" srcOrd="0" destOrd="0" parTransId="{EB334F68-2A51-B540-9EE9-02C86111AC4F}" sibTransId="{9B6F6039-AF2C-9A4F-B38F-EFD79ADDE03B}"/>
    <dgm:cxn modelId="{F35DD070-29D0-C544-A340-2C348EFD8D19}" srcId="{62AEEDF6-80E2-A447-A438-07EF1AB9FB88}" destId="{C4596B9A-C995-A640-BBD8-2E544D1DB8A4}" srcOrd="0" destOrd="0" parTransId="{D8F65B8E-7500-7343-91DC-9619B021B819}" sibTransId="{8544E796-A034-9247-8D14-2BA65DBEAFC9}"/>
    <dgm:cxn modelId="{C9CB45B4-7B28-0C42-8361-D0291B124C54}" srcId="{0CE587BD-31F8-1147-A271-BA75B83E85D0}" destId="{01E6A926-062C-F449-B179-9E60E92927EA}" srcOrd="0" destOrd="0" parTransId="{F9B8778D-AAE3-5744-A06C-70857215923D}" sibTransId="{FD29FA32-7492-7446-9ED6-955E0CCD8CE9}"/>
    <dgm:cxn modelId="{D8003155-4730-4D15-B398-AFBBCCCB85F3}" type="presOf" srcId="{FFED89C8-A7AE-ED4B-97FC-1DB486E451B5}" destId="{E86DD2EB-342C-604A-A386-61CD7D7A40F1}" srcOrd="0" destOrd="0" presId="urn:microsoft.com/office/officeart/2005/8/layout/hProcess7#1"/>
    <dgm:cxn modelId="{B66F4DF5-46B9-4F4A-9878-20E0591ACC93}" srcId="{EAD9FB69-D7B9-684A-A3DC-A74C196E7A51}" destId="{FFED89C8-A7AE-ED4B-97FC-1DB486E451B5}" srcOrd="0" destOrd="0" parTransId="{060046F5-9803-254E-A1FD-807727616CCA}" sibTransId="{DB9DE7C5-901C-D241-BC3B-517D080CA3D2}"/>
    <dgm:cxn modelId="{D0CB6258-4E9A-4186-A837-15410051432E}" type="presOf" srcId="{01E6A926-062C-F449-B179-9E60E92927EA}" destId="{8064336B-665F-0E43-B110-18774751CC40}" srcOrd="0" destOrd="0" presId="urn:microsoft.com/office/officeart/2005/8/layout/hProcess7#1"/>
    <dgm:cxn modelId="{1A5A7646-D42C-2244-81BE-03740443FA9D}" srcId="{62AEEDF6-80E2-A447-A438-07EF1AB9FB88}" destId="{EAD9FB69-D7B9-684A-A3DC-A74C196E7A51}" srcOrd="1" destOrd="0" parTransId="{C490BAB4-D249-5A4C-B81D-CD391FE2D44D}" sibTransId="{404AEBF6-F199-FB45-BC4F-93D52C5224B1}"/>
    <dgm:cxn modelId="{78E81A1D-E70E-46E0-B71B-E795E58E1B5E}" type="presOf" srcId="{C4596B9A-C995-A640-BBD8-2E544D1DB8A4}" destId="{FB85485E-35B8-DD41-859B-1886B06405BA}" srcOrd="1" destOrd="0" presId="urn:microsoft.com/office/officeart/2005/8/layout/hProcess7#1"/>
    <dgm:cxn modelId="{FCE55109-61F8-4E89-9361-E606115E9953}" type="presOf" srcId="{EAD9FB69-D7B9-684A-A3DC-A74C196E7A51}" destId="{41CB49D0-F9AF-A347-95F7-DC7BD96140FB}" srcOrd="1" destOrd="0" presId="urn:microsoft.com/office/officeart/2005/8/layout/hProcess7#1"/>
    <dgm:cxn modelId="{C85D4345-2ACD-43A6-B48A-5F2CED010873}" type="presOf" srcId="{80BD1559-171D-EA4E-AAF8-7D8F628F5FCA}" destId="{18BBC7FE-9EDF-4C4C-B2E2-E4C2CF0E8116}" srcOrd="0" destOrd="0" presId="urn:microsoft.com/office/officeart/2005/8/layout/hProcess7#1"/>
    <dgm:cxn modelId="{94785205-B3CF-41C5-BDBE-B999A918E0F2}" type="presOf" srcId="{62AEEDF6-80E2-A447-A438-07EF1AB9FB88}" destId="{06D0B5BB-1B2A-1A4C-9EC8-5B2532E927B1}" srcOrd="0" destOrd="0" presId="urn:microsoft.com/office/officeart/2005/8/layout/hProcess7#1"/>
    <dgm:cxn modelId="{9F8EF88E-BAC8-4FAD-94A3-1F0F412300C2}" type="presParOf" srcId="{06D0B5BB-1B2A-1A4C-9EC8-5B2532E927B1}" destId="{DB22DD60-7387-954F-B5DD-FA5A8E794B5F}" srcOrd="0" destOrd="0" presId="urn:microsoft.com/office/officeart/2005/8/layout/hProcess7#1"/>
    <dgm:cxn modelId="{635D36EF-5B0B-46E5-BFDA-A6077221BD2E}" type="presParOf" srcId="{DB22DD60-7387-954F-B5DD-FA5A8E794B5F}" destId="{0841E1E7-35B0-CC45-B8ED-43682410F55D}" srcOrd="0" destOrd="0" presId="urn:microsoft.com/office/officeart/2005/8/layout/hProcess7#1"/>
    <dgm:cxn modelId="{A7E2F6BA-DF54-4D45-ACF8-FE92D4063E7B}" type="presParOf" srcId="{DB22DD60-7387-954F-B5DD-FA5A8E794B5F}" destId="{FB85485E-35B8-DD41-859B-1886B06405BA}" srcOrd="1" destOrd="0" presId="urn:microsoft.com/office/officeart/2005/8/layout/hProcess7#1"/>
    <dgm:cxn modelId="{EA103DEC-D9C7-495A-B39D-33C7D39759E4}" type="presParOf" srcId="{DB22DD60-7387-954F-B5DD-FA5A8E794B5F}" destId="{18BBC7FE-9EDF-4C4C-B2E2-E4C2CF0E8116}" srcOrd="2" destOrd="0" presId="urn:microsoft.com/office/officeart/2005/8/layout/hProcess7#1"/>
    <dgm:cxn modelId="{7B2C34AF-039C-414A-BB2F-39E16EA4BE57}" type="presParOf" srcId="{06D0B5BB-1B2A-1A4C-9EC8-5B2532E927B1}" destId="{F882BEDF-0E25-D64E-AD2E-BAFB741A50AD}" srcOrd="1" destOrd="0" presId="urn:microsoft.com/office/officeart/2005/8/layout/hProcess7#1"/>
    <dgm:cxn modelId="{3AEB35FA-FAD7-4C93-92B5-3BD0606EBCD7}" type="presParOf" srcId="{06D0B5BB-1B2A-1A4C-9EC8-5B2532E927B1}" destId="{5CE895E5-5256-8141-93AB-6196944AAB1D}" srcOrd="2" destOrd="0" presId="urn:microsoft.com/office/officeart/2005/8/layout/hProcess7#1"/>
    <dgm:cxn modelId="{72F29A72-2E2A-401D-873B-AEF62FA232E7}" type="presParOf" srcId="{5CE895E5-5256-8141-93AB-6196944AAB1D}" destId="{A49CF407-746C-3C48-A877-BCFFE5BAEB0F}" srcOrd="0" destOrd="0" presId="urn:microsoft.com/office/officeart/2005/8/layout/hProcess7#1"/>
    <dgm:cxn modelId="{14264181-55D8-4545-BAB0-2B69CC27D7EA}" type="presParOf" srcId="{5CE895E5-5256-8141-93AB-6196944AAB1D}" destId="{167BF9FD-97A9-C545-B282-15A82429F647}" srcOrd="1" destOrd="0" presId="urn:microsoft.com/office/officeart/2005/8/layout/hProcess7#1"/>
    <dgm:cxn modelId="{F7D2AFBE-A5AB-4D19-95B6-166E64074ECE}" type="presParOf" srcId="{5CE895E5-5256-8141-93AB-6196944AAB1D}" destId="{9B27AB1F-3504-B849-B961-CC27A2DEB34B}" srcOrd="2" destOrd="0" presId="urn:microsoft.com/office/officeart/2005/8/layout/hProcess7#1"/>
    <dgm:cxn modelId="{3B764967-E334-43B9-9AD2-44F091FA8C36}" type="presParOf" srcId="{06D0B5BB-1B2A-1A4C-9EC8-5B2532E927B1}" destId="{0B9C3361-6A78-AE4F-9AD2-DC3015B09FA5}" srcOrd="3" destOrd="0" presId="urn:microsoft.com/office/officeart/2005/8/layout/hProcess7#1"/>
    <dgm:cxn modelId="{4D455641-7860-474E-84B7-7733F13C1C2B}" type="presParOf" srcId="{06D0B5BB-1B2A-1A4C-9EC8-5B2532E927B1}" destId="{67940BC6-D7C9-2841-B112-78DC71B2147A}" srcOrd="4" destOrd="0" presId="urn:microsoft.com/office/officeart/2005/8/layout/hProcess7#1"/>
    <dgm:cxn modelId="{D576A0B2-E353-4E5F-B6DE-E2F3D8159C37}" type="presParOf" srcId="{67940BC6-D7C9-2841-B112-78DC71B2147A}" destId="{6E204B55-0737-6B4D-B33A-154D0C659F01}" srcOrd="0" destOrd="0" presId="urn:microsoft.com/office/officeart/2005/8/layout/hProcess7#1"/>
    <dgm:cxn modelId="{EAC7C636-85E9-47C9-AA56-B091A7D0C888}" type="presParOf" srcId="{67940BC6-D7C9-2841-B112-78DC71B2147A}" destId="{41CB49D0-F9AF-A347-95F7-DC7BD96140FB}" srcOrd="1" destOrd="0" presId="urn:microsoft.com/office/officeart/2005/8/layout/hProcess7#1"/>
    <dgm:cxn modelId="{CA60A1A5-FDA8-4EB7-AB0D-0BB98ED1AB48}" type="presParOf" srcId="{67940BC6-D7C9-2841-B112-78DC71B2147A}" destId="{E86DD2EB-342C-604A-A386-61CD7D7A40F1}" srcOrd="2" destOrd="0" presId="urn:microsoft.com/office/officeart/2005/8/layout/hProcess7#1"/>
    <dgm:cxn modelId="{E954890B-2D98-4A84-A3C8-4CB21B03E11D}" type="presParOf" srcId="{06D0B5BB-1B2A-1A4C-9EC8-5B2532E927B1}" destId="{D30322C6-CBF4-0C4A-9236-2FBABDB34412}" srcOrd="5" destOrd="0" presId="urn:microsoft.com/office/officeart/2005/8/layout/hProcess7#1"/>
    <dgm:cxn modelId="{B8121CFD-2AB7-4E70-9FA6-692418FB04AA}" type="presParOf" srcId="{06D0B5BB-1B2A-1A4C-9EC8-5B2532E927B1}" destId="{CC774AFF-C701-474C-92A7-500B8A7D3BEC}" srcOrd="6" destOrd="0" presId="urn:microsoft.com/office/officeart/2005/8/layout/hProcess7#1"/>
    <dgm:cxn modelId="{F1D0A066-F006-477D-AFCF-3E56E420ADDE}" type="presParOf" srcId="{CC774AFF-C701-474C-92A7-500B8A7D3BEC}" destId="{2ECB2B17-7C29-2E42-B49E-63D3557D5BE7}" srcOrd="0" destOrd="0" presId="urn:microsoft.com/office/officeart/2005/8/layout/hProcess7#1"/>
    <dgm:cxn modelId="{05766CEC-3B20-4F55-9951-702637EB28BE}" type="presParOf" srcId="{CC774AFF-C701-474C-92A7-500B8A7D3BEC}" destId="{BC750483-29EC-6443-BEA7-5852A237B687}" srcOrd="1" destOrd="0" presId="urn:microsoft.com/office/officeart/2005/8/layout/hProcess7#1"/>
    <dgm:cxn modelId="{DA1E1673-49CA-4B20-A39A-F0055AB65533}" type="presParOf" srcId="{CC774AFF-C701-474C-92A7-500B8A7D3BEC}" destId="{1871A3F7-7A2C-024C-B667-F2ECE7B086AF}" srcOrd="2" destOrd="0" presId="urn:microsoft.com/office/officeart/2005/8/layout/hProcess7#1"/>
    <dgm:cxn modelId="{A4E52A0D-A8C3-40BD-8379-4453F2071838}" type="presParOf" srcId="{06D0B5BB-1B2A-1A4C-9EC8-5B2532E927B1}" destId="{D1B0A115-4F3D-564D-BB6A-CC7A63BCC7AC}" srcOrd="7" destOrd="0" presId="urn:microsoft.com/office/officeart/2005/8/layout/hProcess7#1"/>
    <dgm:cxn modelId="{B02053B3-20D5-47A0-86B9-83D7A5D61F65}" type="presParOf" srcId="{06D0B5BB-1B2A-1A4C-9EC8-5B2532E927B1}" destId="{ED32FE61-A74D-A04C-AB15-222B9D000964}" srcOrd="8" destOrd="0" presId="urn:microsoft.com/office/officeart/2005/8/layout/hProcess7#1"/>
    <dgm:cxn modelId="{42592B3C-6725-479D-8130-5609C650D341}" type="presParOf" srcId="{ED32FE61-A74D-A04C-AB15-222B9D000964}" destId="{D65F0E56-F2F8-0245-AE59-F6273C5AC47F}" srcOrd="0" destOrd="0" presId="urn:microsoft.com/office/officeart/2005/8/layout/hProcess7#1"/>
    <dgm:cxn modelId="{21854D29-8750-4964-8E4C-F343F711D2C8}" type="presParOf" srcId="{ED32FE61-A74D-A04C-AB15-222B9D000964}" destId="{1943DF42-9601-324C-A969-02DF7948AED4}" srcOrd="1" destOrd="0" presId="urn:microsoft.com/office/officeart/2005/8/layout/hProcess7#1"/>
    <dgm:cxn modelId="{91C90A5E-642B-4C1E-9A28-8D919F80F36B}" type="presParOf" srcId="{ED32FE61-A74D-A04C-AB15-222B9D000964}" destId="{8064336B-665F-0E43-B110-18774751CC4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C9DF6-8479-C84E-AA8C-7F25356CFA17}" type="doc">
      <dgm:prSet loTypeId="urn:microsoft.com/office/officeart/2005/8/layout/hProcess7#2" loCatId="process" qsTypeId="urn:microsoft.com/office/officeart/2005/8/quickstyle/simple4" qsCatId="simple" csTypeId="urn:microsoft.com/office/officeart/2005/8/colors/accent1_2" csCatId="accent1" phldr="1"/>
      <dgm:spPr/>
      <dgm:t>
        <a:bodyPr/>
        <a:lstStyle/>
        <a:p>
          <a:endParaRPr lang="en-US"/>
        </a:p>
      </dgm:t>
    </dgm:pt>
    <dgm:pt modelId="{8E7BE979-35B3-BA4C-8C9B-3126EC4839F4}">
      <dgm:prSet phldrT="[Text]"/>
      <dgm:spPr>
        <a:solidFill>
          <a:schemeClr val="accent2"/>
        </a:solidFill>
      </dgm:spPr>
      <dgm:t>
        <a:bodyPr/>
        <a:lstStyle/>
        <a:p>
          <a:endParaRPr lang="en-US" dirty="0"/>
        </a:p>
      </dgm:t>
    </dgm:pt>
    <dgm:pt modelId="{BE86DBB0-1A44-0842-A456-325FFD4F2880}" type="parTrans" cxnId="{C866D15F-B239-1245-8964-790E1E50CE5E}">
      <dgm:prSet/>
      <dgm:spPr/>
      <dgm:t>
        <a:bodyPr/>
        <a:lstStyle/>
        <a:p>
          <a:endParaRPr lang="en-US"/>
        </a:p>
      </dgm:t>
    </dgm:pt>
    <dgm:pt modelId="{2418C288-F2E0-C44F-BDEE-3CE7AE35DCA7}" type="sibTrans" cxnId="{C866D15F-B239-1245-8964-790E1E50CE5E}">
      <dgm:prSet/>
      <dgm:spPr/>
      <dgm:t>
        <a:bodyPr/>
        <a:lstStyle/>
        <a:p>
          <a:endParaRPr lang="en-US"/>
        </a:p>
      </dgm:t>
    </dgm:pt>
    <dgm:pt modelId="{22DA9AD9-AD36-3A49-BE2B-A10F5EB817F4}">
      <dgm:prSet phldrT="[Text]"/>
      <dgm:spPr/>
      <dgm:t>
        <a:bodyPr/>
        <a:lstStyle/>
        <a:p>
          <a:endParaRPr lang="en-US" dirty="0" smtClean="0"/>
        </a:p>
        <a:p>
          <a:endParaRPr lang="en-US" dirty="0" smtClean="0"/>
        </a:p>
        <a:p>
          <a:endParaRPr lang="en-US" dirty="0" smtClean="0"/>
        </a:p>
        <a:p>
          <a:r>
            <a:rPr lang="en-US" dirty="0" smtClean="0"/>
            <a:t>PARSE</a:t>
          </a:r>
          <a:endParaRPr lang="en-US" b="1" dirty="0"/>
        </a:p>
      </dgm:t>
    </dgm:pt>
    <dgm:pt modelId="{5263F0B8-79E2-3843-9CDC-5B9AE169F2A9}" type="parTrans" cxnId="{7B7A38E6-AC3C-7B44-80B2-E76A8CB26A38}">
      <dgm:prSet/>
      <dgm:spPr/>
      <dgm:t>
        <a:bodyPr/>
        <a:lstStyle/>
        <a:p>
          <a:endParaRPr lang="en-US"/>
        </a:p>
      </dgm:t>
    </dgm:pt>
    <dgm:pt modelId="{A847935C-6E1E-884D-804B-C7677663D38B}" type="sibTrans" cxnId="{7B7A38E6-AC3C-7B44-80B2-E76A8CB26A38}">
      <dgm:prSet/>
      <dgm:spPr/>
      <dgm:t>
        <a:bodyPr/>
        <a:lstStyle/>
        <a:p>
          <a:endParaRPr lang="en-US"/>
        </a:p>
      </dgm:t>
    </dgm:pt>
    <dgm:pt modelId="{E6512989-3CF2-9740-8AB4-43B5B1EAF9E7}">
      <dgm:prSet phldrT="[Text]"/>
      <dgm:spPr>
        <a:solidFill>
          <a:schemeClr val="bg2"/>
        </a:solidFill>
      </dgm:spPr>
      <dgm:t>
        <a:bodyPr/>
        <a:lstStyle/>
        <a:p>
          <a:endParaRPr lang="en-US" dirty="0"/>
        </a:p>
      </dgm:t>
    </dgm:pt>
    <dgm:pt modelId="{6DA896A6-91F6-164B-8A4E-3468CEE87C30}" type="parTrans" cxnId="{BEE5C71B-1847-794A-BBF9-8497BF8DA41C}">
      <dgm:prSet/>
      <dgm:spPr/>
      <dgm:t>
        <a:bodyPr/>
        <a:lstStyle/>
        <a:p>
          <a:endParaRPr lang="en-US"/>
        </a:p>
      </dgm:t>
    </dgm:pt>
    <dgm:pt modelId="{C91D6DA2-4971-2844-B5D1-769FFB00EFB6}" type="sibTrans" cxnId="{BEE5C71B-1847-794A-BBF9-8497BF8DA41C}">
      <dgm:prSet/>
      <dgm:spPr/>
      <dgm:t>
        <a:bodyPr/>
        <a:lstStyle/>
        <a:p>
          <a:endParaRPr lang="en-US"/>
        </a:p>
      </dgm:t>
    </dgm:pt>
    <dgm:pt modelId="{6C661C1A-7E23-BA4F-B4DF-1D72496D230A}">
      <dgm:prSet phldrT="[Text]"/>
      <dgm:spPr>
        <a:solidFill>
          <a:schemeClr val="bg2"/>
        </a:solidFill>
      </dgm:spPr>
      <dgm:t>
        <a:bodyPr/>
        <a:lstStyle/>
        <a:p>
          <a:endParaRPr lang="en-US" dirty="0" smtClean="0"/>
        </a:p>
        <a:p>
          <a:endParaRPr lang="en-US" dirty="0" smtClean="0"/>
        </a:p>
        <a:p>
          <a:endParaRPr lang="en-US" dirty="0" smtClean="0"/>
        </a:p>
        <a:p>
          <a:r>
            <a:rPr lang="en-US" dirty="0" smtClean="0"/>
            <a:t>FILTER</a:t>
          </a:r>
          <a:endParaRPr lang="en-US" b="1" dirty="0" smtClean="0"/>
        </a:p>
      </dgm:t>
    </dgm:pt>
    <dgm:pt modelId="{216ECADC-6ADC-4B45-994C-98C5F67F601B}" type="parTrans" cxnId="{4EA752F1-9366-3541-B9F4-C55EA52C956C}">
      <dgm:prSet/>
      <dgm:spPr/>
      <dgm:t>
        <a:bodyPr/>
        <a:lstStyle/>
        <a:p>
          <a:endParaRPr lang="en-US"/>
        </a:p>
      </dgm:t>
    </dgm:pt>
    <dgm:pt modelId="{A5DEB85F-0BDF-BC4F-90B9-7ED8CF5027F8}" type="sibTrans" cxnId="{4EA752F1-9366-3541-B9F4-C55EA52C956C}">
      <dgm:prSet/>
      <dgm:spPr/>
      <dgm:t>
        <a:bodyPr/>
        <a:lstStyle/>
        <a:p>
          <a:endParaRPr lang="en-US"/>
        </a:p>
      </dgm:t>
    </dgm:pt>
    <dgm:pt modelId="{116AA77C-0DA4-074D-A657-7E3AB50A8205}">
      <dgm:prSet phldrT="[Text]"/>
      <dgm:spPr/>
      <dgm:t>
        <a:bodyPr/>
        <a:lstStyle/>
        <a:p>
          <a:endParaRPr lang="en-US" dirty="0"/>
        </a:p>
      </dgm:t>
    </dgm:pt>
    <dgm:pt modelId="{BD94E7EB-956A-814D-A630-850D0B1874F6}" type="parTrans" cxnId="{2BC60FD2-D5C0-1648-91CD-46AC5C55148B}">
      <dgm:prSet/>
      <dgm:spPr/>
      <dgm:t>
        <a:bodyPr/>
        <a:lstStyle/>
        <a:p>
          <a:endParaRPr lang="en-US"/>
        </a:p>
      </dgm:t>
    </dgm:pt>
    <dgm:pt modelId="{2457B48D-C16C-5145-A6F0-CECD900A85F4}" type="sibTrans" cxnId="{2BC60FD2-D5C0-1648-91CD-46AC5C55148B}">
      <dgm:prSet/>
      <dgm:spPr/>
      <dgm:t>
        <a:bodyPr/>
        <a:lstStyle/>
        <a:p>
          <a:endParaRPr lang="en-US"/>
        </a:p>
      </dgm:t>
    </dgm:pt>
    <dgm:pt modelId="{AB957814-F659-1342-A858-9C88E560792C}">
      <dgm:prSet phldrT="[Text]"/>
      <dgm:spPr/>
      <dgm:t>
        <a:bodyPr/>
        <a:lstStyle/>
        <a:p>
          <a:endParaRPr lang="en-US" dirty="0" smtClean="0"/>
        </a:p>
        <a:p>
          <a:endParaRPr lang="en-US" dirty="0" smtClean="0"/>
        </a:p>
        <a:p>
          <a:endParaRPr lang="en-US" dirty="0" smtClean="0"/>
        </a:p>
        <a:p>
          <a:r>
            <a:rPr lang="en-US" dirty="0" smtClean="0"/>
            <a:t>CORRELATE</a:t>
          </a:r>
        </a:p>
        <a:p>
          <a:endParaRPr lang="en-US" dirty="0"/>
        </a:p>
      </dgm:t>
    </dgm:pt>
    <dgm:pt modelId="{4678C376-E136-E849-8102-A91057AE4B90}" type="parTrans" cxnId="{30F32070-2DB3-0C4E-8E8F-D5413463E81F}">
      <dgm:prSet/>
      <dgm:spPr/>
      <dgm:t>
        <a:bodyPr/>
        <a:lstStyle/>
        <a:p>
          <a:endParaRPr lang="en-US"/>
        </a:p>
      </dgm:t>
    </dgm:pt>
    <dgm:pt modelId="{9BF20CDC-FA2D-3F42-9C92-1798637FE87E}" type="sibTrans" cxnId="{30F32070-2DB3-0C4E-8E8F-D5413463E81F}">
      <dgm:prSet/>
      <dgm:spPr/>
      <dgm:t>
        <a:bodyPr/>
        <a:lstStyle/>
        <a:p>
          <a:endParaRPr lang="en-US"/>
        </a:p>
      </dgm:t>
    </dgm:pt>
    <dgm:pt modelId="{74769C55-843F-4F47-8EAB-2FF4DF7A73D1}" type="pres">
      <dgm:prSet presAssocID="{E26C9DF6-8479-C84E-AA8C-7F25356CFA17}" presName="Name0" presStyleCnt="0">
        <dgm:presLayoutVars>
          <dgm:dir/>
          <dgm:animLvl val="lvl"/>
          <dgm:resizeHandles val="exact"/>
        </dgm:presLayoutVars>
      </dgm:prSet>
      <dgm:spPr/>
      <dgm:t>
        <a:bodyPr/>
        <a:lstStyle/>
        <a:p>
          <a:endParaRPr lang="en-US"/>
        </a:p>
      </dgm:t>
    </dgm:pt>
    <dgm:pt modelId="{BABB3524-F8AA-4746-B513-23BC77CE6147}" type="pres">
      <dgm:prSet presAssocID="{8E7BE979-35B3-BA4C-8C9B-3126EC4839F4}" presName="compositeNode" presStyleCnt="0">
        <dgm:presLayoutVars>
          <dgm:bulletEnabled val="1"/>
        </dgm:presLayoutVars>
      </dgm:prSet>
      <dgm:spPr/>
    </dgm:pt>
    <dgm:pt modelId="{9F9359B2-B512-8142-A6F5-348D3C222EE9}" type="pres">
      <dgm:prSet presAssocID="{8E7BE979-35B3-BA4C-8C9B-3126EC4839F4}" presName="bgRect" presStyleLbl="node1" presStyleIdx="0" presStyleCnt="3"/>
      <dgm:spPr/>
      <dgm:t>
        <a:bodyPr/>
        <a:lstStyle/>
        <a:p>
          <a:endParaRPr lang="en-US"/>
        </a:p>
      </dgm:t>
    </dgm:pt>
    <dgm:pt modelId="{F33F42C9-4A46-A54D-945E-2F0AC8B4AAE6}" type="pres">
      <dgm:prSet presAssocID="{8E7BE979-35B3-BA4C-8C9B-3126EC4839F4}" presName="parentNode" presStyleLbl="node1" presStyleIdx="0" presStyleCnt="3">
        <dgm:presLayoutVars>
          <dgm:chMax val="0"/>
          <dgm:bulletEnabled val="1"/>
        </dgm:presLayoutVars>
      </dgm:prSet>
      <dgm:spPr/>
      <dgm:t>
        <a:bodyPr/>
        <a:lstStyle/>
        <a:p>
          <a:endParaRPr lang="en-US"/>
        </a:p>
      </dgm:t>
    </dgm:pt>
    <dgm:pt modelId="{DF350104-B1CA-3B4A-8D2E-4107FDB3B16F}" type="pres">
      <dgm:prSet presAssocID="{8E7BE979-35B3-BA4C-8C9B-3126EC4839F4}" presName="childNode" presStyleLbl="node1" presStyleIdx="0" presStyleCnt="3">
        <dgm:presLayoutVars>
          <dgm:bulletEnabled val="1"/>
        </dgm:presLayoutVars>
      </dgm:prSet>
      <dgm:spPr/>
      <dgm:t>
        <a:bodyPr/>
        <a:lstStyle/>
        <a:p>
          <a:endParaRPr lang="en-US"/>
        </a:p>
      </dgm:t>
    </dgm:pt>
    <dgm:pt modelId="{806C7966-37F6-F440-8669-4911F0D5F079}" type="pres">
      <dgm:prSet presAssocID="{2418C288-F2E0-C44F-BDEE-3CE7AE35DCA7}" presName="hSp" presStyleCnt="0"/>
      <dgm:spPr/>
    </dgm:pt>
    <dgm:pt modelId="{454C9D74-4E8B-7043-B57B-35DC79004390}" type="pres">
      <dgm:prSet presAssocID="{2418C288-F2E0-C44F-BDEE-3CE7AE35DCA7}" presName="vProcSp" presStyleCnt="0"/>
      <dgm:spPr/>
    </dgm:pt>
    <dgm:pt modelId="{3FF3EDDB-448A-6640-B7D7-B0C497483FA3}" type="pres">
      <dgm:prSet presAssocID="{2418C288-F2E0-C44F-BDEE-3CE7AE35DCA7}" presName="vSp1" presStyleCnt="0"/>
      <dgm:spPr/>
    </dgm:pt>
    <dgm:pt modelId="{729AAA08-E185-DE41-BBA6-86111F2C2598}" type="pres">
      <dgm:prSet presAssocID="{2418C288-F2E0-C44F-BDEE-3CE7AE35DCA7}" presName="simulatedConn" presStyleLbl="solidFgAcc1" presStyleIdx="0" presStyleCnt="2"/>
      <dgm:spPr/>
      <dgm:t>
        <a:bodyPr/>
        <a:lstStyle/>
        <a:p>
          <a:endParaRPr lang="en-US"/>
        </a:p>
      </dgm:t>
    </dgm:pt>
    <dgm:pt modelId="{7ECF5E58-892F-FC46-B5CF-D780887217A3}" type="pres">
      <dgm:prSet presAssocID="{2418C288-F2E0-C44F-BDEE-3CE7AE35DCA7}" presName="vSp2" presStyleCnt="0"/>
      <dgm:spPr/>
    </dgm:pt>
    <dgm:pt modelId="{CB24F5F7-45B3-0E47-B41C-3ECCB934E5E3}" type="pres">
      <dgm:prSet presAssocID="{2418C288-F2E0-C44F-BDEE-3CE7AE35DCA7}" presName="sibTrans" presStyleCnt="0"/>
      <dgm:spPr/>
    </dgm:pt>
    <dgm:pt modelId="{55A7B5C1-FF6C-8A47-9952-FA9CD5D1A58E}" type="pres">
      <dgm:prSet presAssocID="{E6512989-3CF2-9740-8AB4-43B5B1EAF9E7}" presName="compositeNode" presStyleCnt="0">
        <dgm:presLayoutVars>
          <dgm:bulletEnabled val="1"/>
        </dgm:presLayoutVars>
      </dgm:prSet>
      <dgm:spPr/>
    </dgm:pt>
    <dgm:pt modelId="{1E7CDF02-463C-2349-BAD9-83B276FFD8EE}" type="pres">
      <dgm:prSet presAssocID="{E6512989-3CF2-9740-8AB4-43B5B1EAF9E7}" presName="bgRect" presStyleLbl="node1" presStyleIdx="1" presStyleCnt="3"/>
      <dgm:spPr/>
      <dgm:t>
        <a:bodyPr/>
        <a:lstStyle/>
        <a:p>
          <a:endParaRPr lang="en-US"/>
        </a:p>
      </dgm:t>
    </dgm:pt>
    <dgm:pt modelId="{ECB404EF-2351-5246-BBA8-A41A5390993B}" type="pres">
      <dgm:prSet presAssocID="{E6512989-3CF2-9740-8AB4-43B5B1EAF9E7}" presName="parentNode" presStyleLbl="node1" presStyleIdx="1" presStyleCnt="3">
        <dgm:presLayoutVars>
          <dgm:chMax val="0"/>
          <dgm:bulletEnabled val="1"/>
        </dgm:presLayoutVars>
      </dgm:prSet>
      <dgm:spPr/>
      <dgm:t>
        <a:bodyPr/>
        <a:lstStyle/>
        <a:p>
          <a:endParaRPr lang="en-US"/>
        </a:p>
      </dgm:t>
    </dgm:pt>
    <dgm:pt modelId="{38F12255-33AB-F143-AD89-7C7C49CF10B1}" type="pres">
      <dgm:prSet presAssocID="{E6512989-3CF2-9740-8AB4-43B5B1EAF9E7}" presName="childNode" presStyleLbl="node1" presStyleIdx="1" presStyleCnt="3">
        <dgm:presLayoutVars>
          <dgm:bulletEnabled val="1"/>
        </dgm:presLayoutVars>
      </dgm:prSet>
      <dgm:spPr/>
      <dgm:t>
        <a:bodyPr/>
        <a:lstStyle/>
        <a:p>
          <a:endParaRPr lang="en-US"/>
        </a:p>
      </dgm:t>
    </dgm:pt>
    <dgm:pt modelId="{0A9193C8-45F8-1746-A15D-AF8158136FF5}" type="pres">
      <dgm:prSet presAssocID="{C91D6DA2-4971-2844-B5D1-769FFB00EFB6}" presName="hSp" presStyleCnt="0"/>
      <dgm:spPr/>
    </dgm:pt>
    <dgm:pt modelId="{F1113BC7-2F40-C141-A1B4-6C0F17DE8791}" type="pres">
      <dgm:prSet presAssocID="{C91D6DA2-4971-2844-B5D1-769FFB00EFB6}" presName="vProcSp" presStyleCnt="0"/>
      <dgm:spPr/>
    </dgm:pt>
    <dgm:pt modelId="{34137346-D19D-D045-B376-601A84847095}" type="pres">
      <dgm:prSet presAssocID="{C91D6DA2-4971-2844-B5D1-769FFB00EFB6}" presName="vSp1" presStyleCnt="0"/>
      <dgm:spPr/>
    </dgm:pt>
    <dgm:pt modelId="{148CF89D-2BE1-6A48-9FD6-F83F0ED2FBEF}" type="pres">
      <dgm:prSet presAssocID="{C91D6DA2-4971-2844-B5D1-769FFB00EFB6}" presName="simulatedConn" presStyleLbl="solidFgAcc1" presStyleIdx="1" presStyleCnt="2"/>
      <dgm:spPr/>
    </dgm:pt>
    <dgm:pt modelId="{A98C0646-843A-8F46-A7ED-896171DF0747}" type="pres">
      <dgm:prSet presAssocID="{C91D6DA2-4971-2844-B5D1-769FFB00EFB6}" presName="vSp2" presStyleCnt="0"/>
      <dgm:spPr/>
    </dgm:pt>
    <dgm:pt modelId="{E33FBBEC-394C-1146-929D-13D7BEF885F7}" type="pres">
      <dgm:prSet presAssocID="{C91D6DA2-4971-2844-B5D1-769FFB00EFB6}" presName="sibTrans" presStyleCnt="0"/>
      <dgm:spPr/>
    </dgm:pt>
    <dgm:pt modelId="{06327F62-BD0B-AF43-9897-3B05A9199212}" type="pres">
      <dgm:prSet presAssocID="{116AA77C-0DA4-074D-A657-7E3AB50A8205}" presName="compositeNode" presStyleCnt="0">
        <dgm:presLayoutVars>
          <dgm:bulletEnabled val="1"/>
        </dgm:presLayoutVars>
      </dgm:prSet>
      <dgm:spPr/>
    </dgm:pt>
    <dgm:pt modelId="{ADD9F1F9-3354-E544-B3C6-51810DF94F39}" type="pres">
      <dgm:prSet presAssocID="{116AA77C-0DA4-074D-A657-7E3AB50A8205}" presName="bgRect" presStyleLbl="node1" presStyleIdx="2" presStyleCnt="3"/>
      <dgm:spPr/>
      <dgm:t>
        <a:bodyPr/>
        <a:lstStyle/>
        <a:p>
          <a:endParaRPr lang="en-US"/>
        </a:p>
      </dgm:t>
    </dgm:pt>
    <dgm:pt modelId="{5C8BBD08-7C4D-2044-9ED9-82467B73F0DB}" type="pres">
      <dgm:prSet presAssocID="{116AA77C-0DA4-074D-A657-7E3AB50A8205}" presName="parentNode" presStyleLbl="node1" presStyleIdx="2" presStyleCnt="3">
        <dgm:presLayoutVars>
          <dgm:chMax val="0"/>
          <dgm:bulletEnabled val="1"/>
        </dgm:presLayoutVars>
      </dgm:prSet>
      <dgm:spPr/>
      <dgm:t>
        <a:bodyPr/>
        <a:lstStyle/>
        <a:p>
          <a:endParaRPr lang="en-US"/>
        </a:p>
      </dgm:t>
    </dgm:pt>
    <dgm:pt modelId="{6474F7D0-3FBC-2746-B9A7-F812F7DCDECA}" type="pres">
      <dgm:prSet presAssocID="{116AA77C-0DA4-074D-A657-7E3AB50A8205}" presName="childNode" presStyleLbl="node1" presStyleIdx="2" presStyleCnt="3">
        <dgm:presLayoutVars>
          <dgm:bulletEnabled val="1"/>
        </dgm:presLayoutVars>
      </dgm:prSet>
      <dgm:spPr/>
      <dgm:t>
        <a:bodyPr/>
        <a:lstStyle/>
        <a:p>
          <a:endParaRPr lang="en-US"/>
        </a:p>
      </dgm:t>
    </dgm:pt>
  </dgm:ptLst>
  <dgm:cxnLst>
    <dgm:cxn modelId="{04FD08FF-5BFE-4E2D-BA5E-EA57816F1BEF}" type="presOf" srcId="{E6512989-3CF2-9740-8AB4-43B5B1EAF9E7}" destId="{1E7CDF02-463C-2349-BAD9-83B276FFD8EE}" srcOrd="0" destOrd="0" presId="urn:microsoft.com/office/officeart/2005/8/layout/hProcess7#2"/>
    <dgm:cxn modelId="{0EEDE22D-68FB-495B-9C14-6A090B8A94F7}" type="presOf" srcId="{E6512989-3CF2-9740-8AB4-43B5B1EAF9E7}" destId="{ECB404EF-2351-5246-BBA8-A41A5390993B}" srcOrd="1" destOrd="0" presId="urn:microsoft.com/office/officeart/2005/8/layout/hProcess7#2"/>
    <dgm:cxn modelId="{C866D15F-B239-1245-8964-790E1E50CE5E}" srcId="{E26C9DF6-8479-C84E-AA8C-7F25356CFA17}" destId="{8E7BE979-35B3-BA4C-8C9B-3126EC4839F4}" srcOrd="0" destOrd="0" parTransId="{BE86DBB0-1A44-0842-A456-325FFD4F2880}" sibTransId="{2418C288-F2E0-C44F-BDEE-3CE7AE35DCA7}"/>
    <dgm:cxn modelId="{978C1D73-FA25-42E1-929E-3D629A3977D0}" type="presOf" srcId="{6C661C1A-7E23-BA4F-B4DF-1D72496D230A}" destId="{38F12255-33AB-F143-AD89-7C7C49CF10B1}" srcOrd="0" destOrd="0" presId="urn:microsoft.com/office/officeart/2005/8/layout/hProcess7#2"/>
    <dgm:cxn modelId="{BEE5C71B-1847-794A-BBF9-8497BF8DA41C}" srcId="{E26C9DF6-8479-C84E-AA8C-7F25356CFA17}" destId="{E6512989-3CF2-9740-8AB4-43B5B1EAF9E7}" srcOrd="1" destOrd="0" parTransId="{6DA896A6-91F6-164B-8A4E-3468CEE87C30}" sibTransId="{C91D6DA2-4971-2844-B5D1-769FFB00EFB6}"/>
    <dgm:cxn modelId="{A5EB71CE-B57B-4059-8B46-CE343A1AF48F}" type="presOf" srcId="{AB957814-F659-1342-A858-9C88E560792C}" destId="{6474F7D0-3FBC-2746-B9A7-F812F7DCDECA}" srcOrd="0" destOrd="0" presId="urn:microsoft.com/office/officeart/2005/8/layout/hProcess7#2"/>
    <dgm:cxn modelId="{7B7A38E6-AC3C-7B44-80B2-E76A8CB26A38}" srcId="{8E7BE979-35B3-BA4C-8C9B-3126EC4839F4}" destId="{22DA9AD9-AD36-3A49-BE2B-A10F5EB817F4}" srcOrd="0" destOrd="0" parTransId="{5263F0B8-79E2-3843-9CDC-5B9AE169F2A9}" sibTransId="{A847935C-6E1E-884D-804B-C7677663D38B}"/>
    <dgm:cxn modelId="{5BBC6C3F-5391-4AB5-A0DD-CC1034626448}" type="presOf" srcId="{E26C9DF6-8479-C84E-AA8C-7F25356CFA17}" destId="{74769C55-843F-4F47-8EAB-2FF4DF7A73D1}" srcOrd="0" destOrd="0" presId="urn:microsoft.com/office/officeart/2005/8/layout/hProcess7#2"/>
    <dgm:cxn modelId="{C8B2C813-D52C-4A58-9EE0-767C7C8BD4BB}" type="presOf" srcId="{8E7BE979-35B3-BA4C-8C9B-3126EC4839F4}" destId="{F33F42C9-4A46-A54D-945E-2F0AC8B4AAE6}" srcOrd="1" destOrd="0" presId="urn:microsoft.com/office/officeart/2005/8/layout/hProcess7#2"/>
    <dgm:cxn modelId="{2BC60FD2-D5C0-1648-91CD-46AC5C55148B}" srcId="{E26C9DF6-8479-C84E-AA8C-7F25356CFA17}" destId="{116AA77C-0DA4-074D-A657-7E3AB50A8205}" srcOrd="2" destOrd="0" parTransId="{BD94E7EB-956A-814D-A630-850D0B1874F6}" sibTransId="{2457B48D-C16C-5145-A6F0-CECD900A85F4}"/>
    <dgm:cxn modelId="{FA74BA8C-C0F0-4426-AA0C-EFCE210804CE}" type="presOf" srcId="{8E7BE979-35B3-BA4C-8C9B-3126EC4839F4}" destId="{9F9359B2-B512-8142-A6F5-348D3C222EE9}" srcOrd="0" destOrd="0" presId="urn:microsoft.com/office/officeart/2005/8/layout/hProcess7#2"/>
    <dgm:cxn modelId="{E7C99F2E-D561-4313-9E8B-9F559AE0F47E}" type="presOf" srcId="{22DA9AD9-AD36-3A49-BE2B-A10F5EB817F4}" destId="{DF350104-B1CA-3B4A-8D2E-4107FDB3B16F}" srcOrd="0" destOrd="0" presId="urn:microsoft.com/office/officeart/2005/8/layout/hProcess7#2"/>
    <dgm:cxn modelId="{2F34F75A-DF32-4546-8F9D-1DD3DB294C31}" type="presOf" srcId="{116AA77C-0DA4-074D-A657-7E3AB50A8205}" destId="{ADD9F1F9-3354-E544-B3C6-51810DF94F39}" srcOrd="0" destOrd="0" presId="urn:microsoft.com/office/officeart/2005/8/layout/hProcess7#2"/>
    <dgm:cxn modelId="{30F32070-2DB3-0C4E-8E8F-D5413463E81F}" srcId="{116AA77C-0DA4-074D-A657-7E3AB50A8205}" destId="{AB957814-F659-1342-A858-9C88E560792C}" srcOrd="0" destOrd="0" parTransId="{4678C376-E136-E849-8102-A91057AE4B90}" sibTransId="{9BF20CDC-FA2D-3F42-9C92-1798637FE87E}"/>
    <dgm:cxn modelId="{D059327D-9960-487B-94E7-94B7FE9A90E8}" type="presOf" srcId="{116AA77C-0DA4-074D-A657-7E3AB50A8205}" destId="{5C8BBD08-7C4D-2044-9ED9-82467B73F0DB}" srcOrd="1" destOrd="0" presId="urn:microsoft.com/office/officeart/2005/8/layout/hProcess7#2"/>
    <dgm:cxn modelId="{4EA752F1-9366-3541-B9F4-C55EA52C956C}" srcId="{E6512989-3CF2-9740-8AB4-43B5B1EAF9E7}" destId="{6C661C1A-7E23-BA4F-B4DF-1D72496D230A}" srcOrd="0" destOrd="0" parTransId="{216ECADC-6ADC-4B45-994C-98C5F67F601B}" sibTransId="{A5DEB85F-0BDF-BC4F-90B9-7ED8CF5027F8}"/>
    <dgm:cxn modelId="{795E119D-05CC-43C7-999F-CAE3FD409B05}" type="presParOf" srcId="{74769C55-843F-4F47-8EAB-2FF4DF7A73D1}" destId="{BABB3524-F8AA-4746-B513-23BC77CE6147}" srcOrd="0" destOrd="0" presId="urn:microsoft.com/office/officeart/2005/8/layout/hProcess7#2"/>
    <dgm:cxn modelId="{F7440181-8D8C-47FC-A5FA-03E8A619962B}" type="presParOf" srcId="{BABB3524-F8AA-4746-B513-23BC77CE6147}" destId="{9F9359B2-B512-8142-A6F5-348D3C222EE9}" srcOrd="0" destOrd="0" presId="urn:microsoft.com/office/officeart/2005/8/layout/hProcess7#2"/>
    <dgm:cxn modelId="{2E0F77FF-E367-4AEC-94E4-E497F58439F1}" type="presParOf" srcId="{BABB3524-F8AA-4746-B513-23BC77CE6147}" destId="{F33F42C9-4A46-A54D-945E-2F0AC8B4AAE6}" srcOrd="1" destOrd="0" presId="urn:microsoft.com/office/officeart/2005/8/layout/hProcess7#2"/>
    <dgm:cxn modelId="{C1EB51E6-BFE0-47F2-96BC-DDEAE55F454F}" type="presParOf" srcId="{BABB3524-F8AA-4746-B513-23BC77CE6147}" destId="{DF350104-B1CA-3B4A-8D2E-4107FDB3B16F}" srcOrd="2" destOrd="0" presId="urn:microsoft.com/office/officeart/2005/8/layout/hProcess7#2"/>
    <dgm:cxn modelId="{8A093FB3-FF19-4969-A9A6-1816B40DC71A}" type="presParOf" srcId="{74769C55-843F-4F47-8EAB-2FF4DF7A73D1}" destId="{806C7966-37F6-F440-8669-4911F0D5F079}" srcOrd="1" destOrd="0" presId="urn:microsoft.com/office/officeart/2005/8/layout/hProcess7#2"/>
    <dgm:cxn modelId="{ABC0B08F-2DFC-4840-A395-8B3D7CB02AD5}" type="presParOf" srcId="{74769C55-843F-4F47-8EAB-2FF4DF7A73D1}" destId="{454C9D74-4E8B-7043-B57B-35DC79004390}" srcOrd="2" destOrd="0" presId="urn:microsoft.com/office/officeart/2005/8/layout/hProcess7#2"/>
    <dgm:cxn modelId="{A0E2F1EB-5303-46E3-B0F2-94B5603CB76A}" type="presParOf" srcId="{454C9D74-4E8B-7043-B57B-35DC79004390}" destId="{3FF3EDDB-448A-6640-B7D7-B0C497483FA3}" srcOrd="0" destOrd="0" presId="urn:microsoft.com/office/officeart/2005/8/layout/hProcess7#2"/>
    <dgm:cxn modelId="{18E3BEA8-2F98-473E-9C92-FFC69837AEA4}" type="presParOf" srcId="{454C9D74-4E8B-7043-B57B-35DC79004390}" destId="{729AAA08-E185-DE41-BBA6-86111F2C2598}" srcOrd="1" destOrd="0" presId="urn:microsoft.com/office/officeart/2005/8/layout/hProcess7#2"/>
    <dgm:cxn modelId="{7F41CBA5-1011-480D-B8D8-711E2831BAD6}" type="presParOf" srcId="{454C9D74-4E8B-7043-B57B-35DC79004390}" destId="{7ECF5E58-892F-FC46-B5CF-D780887217A3}" srcOrd="2" destOrd="0" presId="urn:microsoft.com/office/officeart/2005/8/layout/hProcess7#2"/>
    <dgm:cxn modelId="{473E0375-6945-4953-879D-0D6DA535822C}" type="presParOf" srcId="{74769C55-843F-4F47-8EAB-2FF4DF7A73D1}" destId="{CB24F5F7-45B3-0E47-B41C-3ECCB934E5E3}" srcOrd="3" destOrd="0" presId="urn:microsoft.com/office/officeart/2005/8/layout/hProcess7#2"/>
    <dgm:cxn modelId="{2D6CDFC9-F7C4-4291-8F31-C6F4E514F0B3}" type="presParOf" srcId="{74769C55-843F-4F47-8EAB-2FF4DF7A73D1}" destId="{55A7B5C1-FF6C-8A47-9952-FA9CD5D1A58E}" srcOrd="4" destOrd="0" presId="urn:microsoft.com/office/officeart/2005/8/layout/hProcess7#2"/>
    <dgm:cxn modelId="{29A24C18-CAC9-446E-9C51-C7D131732721}" type="presParOf" srcId="{55A7B5C1-FF6C-8A47-9952-FA9CD5D1A58E}" destId="{1E7CDF02-463C-2349-BAD9-83B276FFD8EE}" srcOrd="0" destOrd="0" presId="urn:microsoft.com/office/officeart/2005/8/layout/hProcess7#2"/>
    <dgm:cxn modelId="{2F308024-40E4-4BB7-B990-4B2950FA5155}" type="presParOf" srcId="{55A7B5C1-FF6C-8A47-9952-FA9CD5D1A58E}" destId="{ECB404EF-2351-5246-BBA8-A41A5390993B}" srcOrd="1" destOrd="0" presId="urn:microsoft.com/office/officeart/2005/8/layout/hProcess7#2"/>
    <dgm:cxn modelId="{D5298F78-BCAD-47DC-ACDB-109BB4CA5EE4}" type="presParOf" srcId="{55A7B5C1-FF6C-8A47-9952-FA9CD5D1A58E}" destId="{38F12255-33AB-F143-AD89-7C7C49CF10B1}" srcOrd="2" destOrd="0" presId="urn:microsoft.com/office/officeart/2005/8/layout/hProcess7#2"/>
    <dgm:cxn modelId="{7F12E238-9AE7-4FE7-A0BB-CD5312DA0CB4}" type="presParOf" srcId="{74769C55-843F-4F47-8EAB-2FF4DF7A73D1}" destId="{0A9193C8-45F8-1746-A15D-AF8158136FF5}" srcOrd="5" destOrd="0" presId="urn:microsoft.com/office/officeart/2005/8/layout/hProcess7#2"/>
    <dgm:cxn modelId="{DB4D73BF-4DD3-4C20-8192-F53A105E4E68}" type="presParOf" srcId="{74769C55-843F-4F47-8EAB-2FF4DF7A73D1}" destId="{F1113BC7-2F40-C141-A1B4-6C0F17DE8791}" srcOrd="6" destOrd="0" presId="urn:microsoft.com/office/officeart/2005/8/layout/hProcess7#2"/>
    <dgm:cxn modelId="{15D6F264-7610-45F1-B6BD-396CB5A0072D}" type="presParOf" srcId="{F1113BC7-2F40-C141-A1B4-6C0F17DE8791}" destId="{34137346-D19D-D045-B376-601A84847095}" srcOrd="0" destOrd="0" presId="urn:microsoft.com/office/officeart/2005/8/layout/hProcess7#2"/>
    <dgm:cxn modelId="{37253A33-2D0C-4FAC-A254-93B0CA0D531A}" type="presParOf" srcId="{F1113BC7-2F40-C141-A1B4-6C0F17DE8791}" destId="{148CF89D-2BE1-6A48-9FD6-F83F0ED2FBEF}" srcOrd="1" destOrd="0" presId="urn:microsoft.com/office/officeart/2005/8/layout/hProcess7#2"/>
    <dgm:cxn modelId="{5BBDA87C-5260-4222-ABB6-732FFB343CCA}" type="presParOf" srcId="{F1113BC7-2F40-C141-A1B4-6C0F17DE8791}" destId="{A98C0646-843A-8F46-A7ED-896171DF0747}" srcOrd="2" destOrd="0" presId="urn:microsoft.com/office/officeart/2005/8/layout/hProcess7#2"/>
    <dgm:cxn modelId="{7E34D8EA-BEB3-475D-A9A4-EB6434C92893}" type="presParOf" srcId="{74769C55-843F-4F47-8EAB-2FF4DF7A73D1}" destId="{E33FBBEC-394C-1146-929D-13D7BEF885F7}" srcOrd="7" destOrd="0" presId="urn:microsoft.com/office/officeart/2005/8/layout/hProcess7#2"/>
    <dgm:cxn modelId="{4EF9CA86-D357-43A8-8038-2CC41902AB6E}" type="presParOf" srcId="{74769C55-843F-4F47-8EAB-2FF4DF7A73D1}" destId="{06327F62-BD0B-AF43-9897-3B05A9199212}" srcOrd="8" destOrd="0" presId="urn:microsoft.com/office/officeart/2005/8/layout/hProcess7#2"/>
    <dgm:cxn modelId="{103118CE-F91A-491F-B265-461767E69451}" type="presParOf" srcId="{06327F62-BD0B-AF43-9897-3B05A9199212}" destId="{ADD9F1F9-3354-E544-B3C6-51810DF94F39}" srcOrd="0" destOrd="0" presId="urn:microsoft.com/office/officeart/2005/8/layout/hProcess7#2"/>
    <dgm:cxn modelId="{D9AB77CC-E23E-4AC5-8D67-8EA0ED3CE4DD}" type="presParOf" srcId="{06327F62-BD0B-AF43-9897-3B05A9199212}" destId="{5C8BBD08-7C4D-2044-9ED9-82467B73F0DB}" srcOrd="1" destOrd="0" presId="urn:microsoft.com/office/officeart/2005/8/layout/hProcess7#2"/>
    <dgm:cxn modelId="{02A18723-3098-4351-83E5-C2FE2BA5DF0F}" type="presParOf" srcId="{06327F62-BD0B-AF43-9897-3B05A9199212}" destId="{6474F7D0-3FBC-2746-B9A7-F812F7DCDECA}" srcOrd="2" destOrd="0" presId="urn:microsoft.com/office/officeart/2005/8/layout/hProcess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6ED69-EB57-4BDE-A227-082DAE96C18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14E4BF4A-DDCB-43B1-B856-D1E204CC274D}">
      <dgm:prSet phldrT="[Text]"/>
      <dgm:spPr/>
      <dgm:t>
        <a:bodyPr/>
        <a:lstStyle/>
        <a:p>
          <a:r>
            <a:rPr lang="en-US" dirty="0" smtClean="0"/>
            <a:t>Measure</a:t>
          </a:r>
          <a:endParaRPr lang="en-US" dirty="0"/>
        </a:p>
      </dgm:t>
    </dgm:pt>
    <dgm:pt modelId="{7A4CB5D1-2D84-41CD-BC0C-82F89E772FFA}" type="parTrans" cxnId="{FB592BBB-9B9F-4E69-BBAB-163DF0E1736C}">
      <dgm:prSet/>
      <dgm:spPr/>
      <dgm:t>
        <a:bodyPr/>
        <a:lstStyle/>
        <a:p>
          <a:endParaRPr lang="en-US"/>
        </a:p>
      </dgm:t>
    </dgm:pt>
    <dgm:pt modelId="{48BB93A4-79D0-4A28-871C-635F3AD91AB1}" type="sibTrans" cxnId="{FB592BBB-9B9F-4E69-BBAB-163DF0E1736C}">
      <dgm:prSet/>
      <dgm:spPr/>
      <dgm:t>
        <a:bodyPr/>
        <a:lstStyle/>
        <a:p>
          <a:endParaRPr lang="en-US"/>
        </a:p>
      </dgm:t>
    </dgm:pt>
    <dgm:pt modelId="{7326E236-7435-4011-877F-97A744AFF59C}">
      <dgm:prSet phldrT="[Text]"/>
      <dgm:spPr/>
      <dgm:t>
        <a:bodyPr/>
        <a:lstStyle/>
        <a:p>
          <a:r>
            <a:rPr lang="en-US" dirty="0" err="1" smtClean="0"/>
            <a:t>Stateful_Measure</a:t>
          </a:r>
          <a:endParaRPr lang="en-US" dirty="0"/>
        </a:p>
      </dgm:t>
    </dgm:pt>
    <dgm:pt modelId="{F0DBFC63-CBD2-479C-AC24-2AB62219119D}" type="parTrans" cxnId="{7D2C3103-11FF-4716-93D0-061DDBB21E7A}">
      <dgm:prSet/>
      <dgm:spPr/>
      <dgm:t>
        <a:bodyPr/>
        <a:lstStyle/>
        <a:p>
          <a:endParaRPr lang="en-US"/>
        </a:p>
      </dgm:t>
    </dgm:pt>
    <dgm:pt modelId="{0175CB66-4AED-4003-8215-AFBCE3E7D71C}" type="sibTrans" cxnId="{7D2C3103-11FF-4716-93D0-061DDBB21E7A}">
      <dgm:prSet/>
      <dgm:spPr/>
      <dgm:t>
        <a:bodyPr/>
        <a:lstStyle/>
        <a:p>
          <a:endParaRPr lang="en-US"/>
        </a:p>
      </dgm:t>
    </dgm:pt>
    <dgm:pt modelId="{F076E0E2-A196-44A4-87DE-5FBED079355E}">
      <dgm:prSet phldrT="[Text]"/>
      <dgm:spPr/>
      <dgm:t>
        <a:bodyPr/>
        <a:lstStyle/>
        <a:p>
          <a:r>
            <a:rPr lang="en-US" dirty="0" smtClean="0"/>
            <a:t>Action</a:t>
          </a:r>
          <a:endParaRPr lang="en-US" dirty="0"/>
        </a:p>
      </dgm:t>
    </dgm:pt>
    <dgm:pt modelId="{CCB58864-3AC2-4A92-A514-2E54E2CDE72D}" type="parTrans" cxnId="{982AD634-3DC6-4689-8301-193C48D3C040}">
      <dgm:prSet/>
      <dgm:spPr/>
      <dgm:t>
        <a:bodyPr/>
        <a:lstStyle/>
        <a:p>
          <a:endParaRPr lang="en-US"/>
        </a:p>
      </dgm:t>
    </dgm:pt>
    <dgm:pt modelId="{9E7E03D1-C76E-43B1-9BCF-CC6C295C3F2D}" type="sibTrans" cxnId="{982AD634-3DC6-4689-8301-193C48D3C040}">
      <dgm:prSet/>
      <dgm:spPr/>
      <dgm:t>
        <a:bodyPr/>
        <a:lstStyle/>
        <a:p>
          <a:endParaRPr lang="en-US"/>
        </a:p>
      </dgm:t>
    </dgm:pt>
    <dgm:pt modelId="{88DA309E-AF70-4B7D-A48C-0C9727E1923C}">
      <dgm:prSet phldrT="[Text]"/>
      <dgm:spPr/>
      <dgm:t>
        <a:bodyPr/>
        <a:lstStyle/>
        <a:p>
          <a:r>
            <a:rPr lang="en-US" dirty="0" smtClean="0"/>
            <a:t>Observable</a:t>
          </a:r>
          <a:endParaRPr lang="en-US" dirty="0"/>
        </a:p>
      </dgm:t>
    </dgm:pt>
    <dgm:pt modelId="{ACB0E4E4-9E29-4677-9DBE-2DCC76D10101}" type="parTrans" cxnId="{0054FF21-37B6-482C-A8DD-C46BF612D734}">
      <dgm:prSet/>
      <dgm:spPr/>
      <dgm:t>
        <a:bodyPr/>
        <a:lstStyle/>
        <a:p>
          <a:endParaRPr lang="en-US"/>
        </a:p>
      </dgm:t>
    </dgm:pt>
    <dgm:pt modelId="{DE1628D9-A832-45BC-ABBD-17D20C9EA081}" type="sibTrans" cxnId="{0054FF21-37B6-482C-A8DD-C46BF612D734}">
      <dgm:prSet/>
      <dgm:spPr/>
      <dgm:t>
        <a:bodyPr/>
        <a:lstStyle/>
        <a:p>
          <a:endParaRPr lang="en-US"/>
        </a:p>
      </dgm:t>
    </dgm:pt>
    <dgm:pt modelId="{F328DECF-4E80-4CBB-B0FD-15648DFB8E48}">
      <dgm:prSet phldrT="[Text]"/>
      <dgm:spPr/>
      <dgm:t>
        <a:bodyPr/>
        <a:lstStyle/>
        <a:p>
          <a:r>
            <a:rPr lang="en-US" dirty="0" smtClean="0"/>
            <a:t>Event</a:t>
          </a:r>
          <a:endParaRPr lang="en-US" dirty="0"/>
        </a:p>
      </dgm:t>
    </dgm:pt>
    <dgm:pt modelId="{A70E4E31-D6F2-45B0-89A6-839C2ECD400F}" type="parTrans" cxnId="{52C5B8D2-21DC-4A1D-8F26-00508C5091CF}">
      <dgm:prSet/>
      <dgm:spPr/>
      <dgm:t>
        <a:bodyPr/>
        <a:lstStyle/>
        <a:p>
          <a:endParaRPr lang="en-US"/>
        </a:p>
      </dgm:t>
    </dgm:pt>
    <dgm:pt modelId="{32E00C6E-1411-4AD3-BABD-7ABC662E70BB}" type="sibTrans" cxnId="{52C5B8D2-21DC-4A1D-8F26-00508C5091CF}">
      <dgm:prSet/>
      <dgm:spPr/>
      <dgm:t>
        <a:bodyPr/>
        <a:lstStyle/>
        <a:p>
          <a:endParaRPr lang="en-US"/>
        </a:p>
      </dgm:t>
    </dgm:pt>
    <dgm:pt modelId="{29CB5AA6-112F-47AF-928B-75826E6E6256}">
      <dgm:prSet phldrT="[Text]"/>
      <dgm:spPr/>
      <dgm:t>
        <a:bodyPr/>
        <a:lstStyle/>
        <a:p>
          <a:r>
            <a:rPr lang="en-US" dirty="0" smtClean="0"/>
            <a:t>Measure Source</a:t>
          </a:r>
          <a:endParaRPr lang="en-US" dirty="0"/>
        </a:p>
      </dgm:t>
    </dgm:pt>
    <dgm:pt modelId="{5F916DBB-A222-47AA-B670-C4B07639B15B}" type="parTrans" cxnId="{9D5AC01E-ACC0-4DFA-9969-72AF101435EF}">
      <dgm:prSet/>
      <dgm:spPr/>
      <dgm:t>
        <a:bodyPr/>
        <a:lstStyle/>
        <a:p>
          <a:endParaRPr lang="en-US"/>
        </a:p>
      </dgm:t>
    </dgm:pt>
    <dgm:pt modelId="{5F4F0265-A329-4AC1-80BE-62D5278BD344}" type="sibTrans" cxnId="{9D5AC01E-ACC0-4DFA-9969-72AF101435EF}">
      <dgm:prSet/>
      <dgm:spPr/>
      <dgm:t>
        <a:bodyPr/>
        <a:lstStyle/>
        <a:p>
          <a:endParaRPr lang="en-US"/>
        </a:p>
      </dgm:t>
    </dgm:pt>
    <dgm:pt modelId="{DFBF265F-26BC-4191-AFA9-02699D7429A1}">
      <dgm:prSet phldrT="[Text]"/>
      <dgm:spPr/>
      <dgm:t>
        <a:bodyPr/>
        <a:lstStyle/>
        <a:p>
          <a:r>
            <a:rPr lang="en-US" dirty="0" smtClean="0"/>
            <a:t>Object State</a:t>
          </a:r>
          <a:endParaRPr lang="en-US" dirty="0"/>
        </a:p>
      </dgm:t>
    </dgm:pt>
    <dgm:pt modelId="{69760816-09BF-4C9F-9759-2BD819C770F7}" type="parTrans" cxnId="{A4DBC885-613A-43BD-AEDD-63299078905C}">
      <dgm:prSet/>
      <dgm:spPr/>
      <dgm:t>
        <a:bodyPr/>
        <a:lstStyle/>
        <a:p>
          <a:endParaRPr lang="en-US"/>
        </a:p>
      </dgm:t>
    </dgm:pt>
    <dgm:pt modelId="{34691EC9-6F7B-42AF-80C4-936D480BEA8A}" type="sibTrans" cxnId="{A4DBC885-613A-43BD-AEDD-63299078905C}">
      <dgm:prSet/>
      <dgm:spPr/>
      <dgm:t>
        <a:bodyPr/>
        <a:lstStyle/>
        <a:p>
          <a:endParaRPr lang="en-US"/>
        </a:p>
      </dgm:t>
    </dgm:pt>
    <dgm:pt modelId="{0CEE92DC-45D7-4F21-8C0A-F68E88A37E4D}">
      <dgm:prSet phldrT="[Text]"/>
      <dgm:spPr/>
      <dgm:t>
        <a:bodyPr/>
        <a:lstStyle/>
        <a:p>
          <a:r>
            <a:rPr lang="en-US" dirty="0" smtClean="0"/>
            <a:t>Object</a:t>
          </a:r>
          <a:endParaRPr lang="en-US" dirty="0"/>
        </a:p>
      </dgm:t>
    </dgm:pt>
    <dgm:pt modelId="{D339BE32-570C-4D9B-8A03-60647E41FB29}" type="parTrans" cxnId="{CE1B8B6F-6B21-4CB3-8A82-CFF44566BFC8}">
      <dgm:prSet/>
      <dgm:spPr/>
      <dgm:t>
        <a:bodyPr/>
        <a:lstStyle/>
        <a:p>
          <a:endParaRPr lang="en-US"/>
        </a:p>
      </dgm:t>
    </dgm:pt>
    <dgm:pt modelId="{638994B2-E24B-499D-9B8E-C4F1D6A0BEF3}" type="sibTrans" cxnId="{CE1B8B6F-6B21-4CB3-8A82-CFF44566BFC8}">
      <dgm:prSet/>
      <dgm:spPr/>
      <dgm:t>
        <a:bodyPr/>
        <a:lstStyle/>
        <a:p>
          <a:endParaRPr lang="en-US"/>
        </a:p>
      </dgm:t>
    </dgm:pt>
    <dgm:pt modelId="{0D683AE0-2FD4-47F8-A52F-AE90C79B651F}">
      <dgm:prSet phldrT="[Text]"/>
      <dgm:spPr/>
      <dgm:t>
        <a:bodyPr/>
        <a:lstStyle/>
        <a:p>
          <a:r>
            <a:rPr lang="en-US" dirty="0" smtClean="0"/>
            <a:t>Defined Object</a:t>
          </a:r>
          <a:endParaRPr lang="en-US" dirty="0"/>
        </a:p>
      </dgm:t>
    </dgm:pt>
    <dgm:pt modelId="{9F6F26D8-F386-4CD2-9E6E-8B43F4A68163}" type="parTrans" cxnId="{30EC9CF0-9D19-4EC4-BEAE-DE33FC6A2199}">
      <dgm:prSet/>
      <dgm:spPr/>
      <dgm:t>
        <a:bodyPr/>
        <a:lstStyle/>
        <a:p>
          <a:endParaRPr lang="en-US"/>
        </a:p>
      </dgm:t>
    </dgm:pt>
    <dgm:pt modelId="{6488DA52-7CC6-428A-AC35-A45458DA60E5}" type="sibTrans" cxnId="{30EC9CF0-9D19-4EC4-BEAE-DE33FC6A2199}">
      <dgm:prSet/>
      <dgm:spPr/>
      <dgm:t>
        <a:bodyPr/>
        <a:lstStyle/>
        <a:p>
          <a:endParaRPr lang="en-US"/>
        </a:p>
      </dgm:t>
    </dgm:pt>
    <dgm:pt modelId="{78037183-5574-42C3-AB76-A9401653169F}">
      <dgm:prSet phldrT="[Text]"/>
      <dgm:spPr/>
      <dgm:t>
        <a:bodyPr/>
        <a:lstStyle/>
        <a:p>
          <a:r>
            <a:rPr lang="en-US" dirty="0" smtClean="0"/>
            <a:t>File System</a:t>
          </a:r>
          <a:endParaRPr lang="en-US" dirty="0"/>
        </a:p>
      </dgm:t>
    </dgm:pt>
    <dgm:pt modelId="{71F8C2DA-5F25-4B4C-AB03-5D21FD6AA036}" type="parTrans" cxnId="{B13F3EB3-5C02-4EFA-9A62-76DB86BA1A84}">
      <dgm:prSet/>
      <dgm:spPr/>
      <dgm:t>
        <a:bodyPr/>
        <a:lstStyle/>
        <a:p>
          <a:endParaRPr lang="en-US"/>
        </a:p>
      </dgm:t>
    </dgm:pt>
    <dgm:pt modelId="{41A6B747-216E-4EE9-BF36-78E3149FA498}" type="sibTrans" cxnId="{B13F3EB3-5C02-4EFA-9A62-76DB86BA1A84}">
      <dgm:prSet/>
      <dgm:spPr/>
      <dgm:t>
        <a:bodyPr/>
        <a:lstStyle/>
        <a:p>
          <a:endParaRPr lang="en-US"/>
        </a:p>
      </dgm:t>
    </dgm:pt>
    <dgm:pt modelId="{610A8C02-9DA4-44AB-9179-25BAEE6F1499}">
      <dgm:prSet phldrT="[Text]"/>
      <dgm:spPr/>
      <dgm:t>
        <a:bodyPr/>
        <a:lstStyle/>
        <a:p>
          <a:r>
            <a:rPr lang="en-US" dirty="0" smtClean="0"/>
            <a:t>GUI</a:t>
          </a:r>
          <a:endParaRPr lang="en-US" dirty="0"/>
        </a:p>
      </dgm:t>
    </dgm:pt>
    <dgm:pt modelId="{1451E722-82C8-41F0-BBDE-B800F9221741}" type="parTrans" cxnId="{C68657E7-A430-4DDC-9414-6AAC96DB558D}">
      <dgm:prSet/>
      <dgm:spPr/>
      <dgm:t>
        <a:bodyPr/>
        <a:lstStyle/>
        <a:p>
          <a:endParaRPr lang="en-US"/>
        </a:p>
      </dgm:t>
    </dgm:pt>
    <dgm:pt modelId="{E508D7BB-8C59-470A-87FC-990A8D8C440F}" type="sibTrans" cxnId="{C68657E7-A430-4DDC-9414-6AAC96DB558D}">
      <dgm:prSet/>
      <dgm:spPr/>
      <dgm:t>
        <a:bodyPr/>
        <a:lstStyle/>
        <a:p>
          <a:endParaRPr lang="en-US"/>
        </a:p>
      </dgm:t>
    </dgm:pt>
    <dgm:pt modelId="{BF436A55-B407-4150-A336-644BB340045C}">
      <dgm:prSet phldrT="[Text]"/>
      <dgm:spPr/>
      <dgm:t>
        <a:bodyPr/>
        <a:lstStyle/>
        <a:p>
          <a:r>
            <a:rPr lang="en-US" dirty="0" smtClean="0"/>
            <a:t>IPC</a:t>
          </a:r>
          <a:endParaRPr lang="en-US" dirty="0"/>
        </a:p>
      </dgm:t>
    </dgm:pt>
    <dgm:pt modelId="{50EFA0FC-EB90-4362-9A14-8A3BADA85FA9}" type="parTrans" cxnId="{BDA10C2C-6FF0-43CA-BE15-FCC5451B8CE8}">
      <dgm:prSet/>
      <dgm:spPr/>
      <dgm:t>
        <a:bodyPr/>
        <a:lstStyle/>
        <a:p>
          <a:endParaRPr lang="en-US"/>
        </a:p>
      </dgm:t>
    </dgm:pt>
    <dgm:pt modelId="{D78CFBDD-45FC-47FE-AC37-99DFAB19D2AF}" type="sibTrans" cxnId="{BDA10C2C-6FF0-43CA-BE15-FCC5451B8CE8}">
      <dgm:prSet/>
      <dgm:spPr/>
      <dgm:t>
        <a:bodyPr/>
        <a:lstStyle/>
        <a:p>
          <a:endParaRPr lang="en-US"/>
        </a:p>
      </dgm:t>
    </dgm:pt>
    <dgm:pt modelId="{138D70A0-D1C6-499F-8EE9-DF3FB6497F7E}">
      <dgm:prSet phldrT="[Text]"/>
      <dgm:spPr/>
      <dgm:t>
        <a:bodyPr/>
        <a:lstStyle/>
        <a:p>
          <a:r>
            <a:rPr lang="en-US" dirty="0" smtClean="0"/>
            <a:t>Internet</a:t>
          </a:r>
          <a:endParaRPr lang="en-US" dirty="0"/>
        </a:p>
      </dgm:t>
    </dgm:pt>
    <dgm:pt modelId="{D6839511-A0EF-420E-A015-AEE4E10570B1}" type="parTrans" cxnId="{BDFBBC20-0A0C-4A5E-8EF4-A2AB660BA201}">
      <dgm:prSet/>
      <dgm:spPr/>
      <dgm:t>
        <a:bodyPr/>
        <a:lstStyle/>
        <a:p>
          <a:endParaRPr lang="en-US"/>
        </a:p>
      </dgm:t>
    </dgm:pt>
    <dgm:pt modelId="{39D38457-FC30-44FE-A598-C9125113037D}" type="sibTrans" cxnId="{BDFBBC20-0A0C-4A5E-8EF4-A2AB660BA201}">
      <dgm:prSet/>
      <dgm:spPr/>
      <dgm:t>
        <a:bodyPr/>
        <a:lstStyle/>
        <a:p>
          <a:endParaRPr lang="en-US"/>
        </a:p>
      </dgm:t>
    </dgm:pt>
    <dgm:pt modelId="{425EC11C-07D5-45C6-B2DA-619CB740BB1A}">
      <dgm:prSet phldrT="[Text]"/>
      <dgm:spPr/>
      <dgm:t>
        <a:bodyPr/>
        <a:lstStyle/>
        <a:p>
          <a:r>
            <a:rPr lang="en-US" dirty="0" smtClean="0"/>
            <a:t>Module</a:t>
          </a:r>
          <a:endParaRPr lang="en-US" dirty="0"/>
        </a:p>
      </dgm:t>
    </dgm:pt>
    <dgm:pt modelId="{66F4AB5E-0F8B-447F-9597-606FB491D2BA}" type="parTrans" cxnId="{377B7337-E40A-4675-822F-F6945BEF1FF4}">
      <dgm:prSet/>
      <dgm:spPr/>
      <dgm:t>
        <a:bodyPr/>
        <a:lstStyle/>
        <a:p>
          <a:endParaRPr lang="en-US"/>
        </a:p>
      </dgm:t>
    </dgm:pt>
    <dgm:pt modelId="{160CC2D2-7AEC-4460-A781-77AB72EF91DC}" type="sibTrans" cxnId="{377B7337-E40A-4675-822F-F6945BEF1FF4}">
      <dgm:prSet/>
      <dgm:spPr/>
      <dgm:t>
        <a:bodyPr/>
        <a:lstStyle/>
        <a:p>
          <a:endParaRPr lang="en-US"/>
        </a:p>
      </dgm:t>
    </dgm:pt>
    <dgm:pt modelId="{51D3C566-69A6-4735-9A1F-447D1BB3353F}">
      <dgm:prSet phldrT="[Text]"/>
      <dgm:spPr/>
      <dgm:t>
        <a:bodyPr/>
        <a:lstStyle/>
        <a:p>
          <a:r>
            <a:rPr lang="en-US" dirty="0" smtClean="0"/>
            <a:t>Registry</a:t>
          </a:r>
          <a:endParaRPr lang="en-US" dirty="0"/>
        </a:p>
      </dgm:t>
    </dgm:pt>
    <dgm:pt modelId="{7FE31D2A-10ED-4747-AB5B-71102F05050B}" type="parTrans" cxnId="{2EE0280E-CA49-4D17-973E-878529943E17}">
      <dgm:prSet/>
      <dgm:spPr/>
      <dgm:t>
        <a:bodyPr/>
        <a:lstStyle/>
        <a:p>
          <a:endParaRPr lang="en-US"/>
        </a:p>
      </dgm:t>
    </dgm:pt>
    <dgm:pt modelId="{E247BCF3-F97B-485A-9824-D5C47EB42B91}" type="sibTrans" cxnId="{2EE0280E-CA49-4D17-973E-878529943E17}">
      <dgm:prSet/>
      <dgm:spPr/>
      <dgm:t>
        <a:bodyPr/>
        <a:lstStyle/>
        <a:p>
          <a:endParaRPr lang="en-US"/>
        </a:p>
      </dgm:t>
    </dgm:pt>
    <dgm:pt modelId="{1A919DB4-E267-4632-8FA0-DE02FC870FEF}">
      <dgm:prSet phldrT="[Text]"/>
      <dgm:spPr/>
      <dgm:t>
        <a:bodyPr/>
        <a:lstStyle/>
        <a:p>
          <a:r>
            <a:rPr lang="en-US" dirty="0" smtClean="0"/>
            <a:t>Memory</a:t>
          </a:r>
          <a:endParaRPr lang="en-US" dirty="0"/>
        </a:p>
      </dgm:t>
    </dgm:pt>
    <dgm:pt modelId="{FAA31528-B864-4D83-A948-50A4220AC293}" type="parTrans" cxnId="{8EA39EAA-9EBC-4293-B2E7-CA5F8D8DC869}">
      <dgm:prSet/>
      <dgm:spPr/>
      <dgm:t>
        <a:bodyPr/>
        <a:lstStyle/>
        <a:p>
          <a:endParaRPr lang="en-US"/>
        </a:p>
      </dgm:t>
    </dgm:pt>
    <dgm:pt modelId="{56C1D837-B864-4710-ADCC-DCAABD5588BE}" type="sibTrans" cxnId="{8EA39EAA-9EBC-4293-B2E7-CA5F8D8DC869}">
      <dgm:prSet/>
      <dgm:spPr/>
      <dgm:t>
        <a:bodyPr/>
        <a:lstStyle/>
        <a:p>
          <a:endParaRPr lang="en-US"/>
        </a:p>
      </dgm:t>
    </dgm:pt>
    <dgm:pt modelId="{C03816EB-BCF5-4546-A0BF-BBE578EC4693}">
      <dgm:prSet phldrT="[Text]"/>
      <dgm:spPr/>
      <dgm:t>
        <a:bodyPr/>
        <a:lstStyle/>
        <a:p>
          <a:r>
            <a:rPr lang="en-US" dirty="0" smtClean="0"/>
            <a:t>Network</a:t>
          </a:r>
          <a:endParaRPr lang="en-US" dirty="0"/>
        </a:p>
      </dgm:t>
    </dgm:pt>
    <dgm:pt modelId="{F457B7F4-D673-47B0-A618-A786E7A8C60D}" type="parTrans" cxnId="{022B49D3-456E-4F49-8078-FC1231D67E33}">
      <dgm:prSet/>
      <dgm:spPr/>
      <dgm:t>
        <a:bodyPr/>
        <a:lstStyle/>
        <a:p>
          <a:endParaRPr lang="en-US"/>
        </a:p>
      </dgm:t>
    </dgm:pt>
    <dgm:pt modelId="{6C9E4948-11F3-47A4-AAFB-3D7A4ACD06C3}" type="sibTrans" cxnId="{022B49D3-456E-4F49-8078-FC1231D67E33}">
      <dgm:prSet/>
      <dgm:spPr/>
      <dgm:t>
        <a:bodyPr/>
        <a:lstStyle/>
        <a:p>
          <a:endParaRPr lang="en-US"/>
        </a:p>
      </dgm:t>
    </dgm:pt>
    <dgm:pt modelId="{B408D419-C2C1-4B55-8F6E-7F9E1931E8D0}">
      <dgm:prSet phldrT="[Text]"/>
      <dgm:spPr/>
      <dgm:t>
        <a:bodyPr/>
        <a:lstStyle/>
        <a:p>
          <a:r>
            <a:rPr lang="en-US" dirty="0" smtClean="0"/>
            <a:t>Daemon</a:t>
          </a:r>
          <a:endParaRPr lang="en-US" dirty="0"/>
        </a:p>
      </dgm:t>
    </dgm:pt>
    <dgm:pt modelId="{78E12FD3-5C7E-479C-AB1D-F6FEC3C83B4C}" type="parTrans" cxnId="{9C3A7B5A-CD91-48CA-B03A-FBA7E5B3B70C}">
      <dgm:prSet/>
      <dgm:spPr/>
      <dgm:t>
        <a:bodyPr/>
        <a:lstStyle/>
        <a:p>
          <a:endParaRPr lang="en-US"/>
        </a:p>
      </dgm:t>
    </dgm:pt>
    <dgm:pt modelId="{86B9A853-2EED-4B42-A6D0-EE203EEF07D0}" type="sibTrans" cxnId="{9C3A7B5A-CD91-48CA-B03A-FBA7E5B3B70C}">
      <dgm:prSet/>
      <dgm:spPr/>
      <dgm:t>
        <a:bodyPr/>
        <a:lstStyle/>
        <a:p>
          <a:endParaRPr lang="en-US"/>
        </a:p>
      </dgm:t>
    </dgm:pt>
    <dgm:pt modelId="{272F2D19-DBB8-475A-A985-495851A9E05D}">
      <dgm:prSet phldrT="[Text]"/>
      <dgm:spPr/>
      <dgm:t>
        <a:bodyPr/>
        <a:lstStyle/>
        <a:p>
          <a:r>
            <a:rPr lang="en-US" dirty="0" smtClean="0"/>
            <a:t>Custom Attributes</a:t>
          </a:r>
          <a:endParaRPr lang="en-US" dirty="0"/>
        </a:p>
      </dgm:t>
    </dgm:pt>
    <dgm:pt modelId="{F8CC49E4-6DB0-49F1-B087-8F96AB821084}" type="parTrans" cxnId="{532A15A1-133F-4D9C-8071-6FCD25B8CBC2}">
      <dgm:prSet/>
      <dgm:spPr/>
      <dgm:t>
        <a:bodyPr/>
        <a:lstStyle/>
        <a:p>
          <a:endParaRPr lang="en-US"/>
        </a:p>
      </dgm:t>
    </dgm:pt>
    <dgm:pt modelId="{24E3D9A9-B919-400A-9DF6-F81342524AA5}" type="sibTrans" cxnId="{532A15A1-133F-4D9C-8071-6FCD25B8CBC2}">
      <dgm:prSet/>
      <dgm:spPr/>
      <dgm:t>
        <a:bodyPr/>
        <a:lstStyle/>
        <a:p>
          <a:endParaRPr lang="en-US"/>
        </a:p>
      </dgm:t>
    </dgm:pt>
    <dgm:pt modelId="{2FEF0B14-F8AB-49E4-BB54-4B0748AD876E}" type="pres">
      <dgm:prSet presAssocID="{A3D6ED69-EB57-4BDE-A227-082DAE96C189}" presName="diagram" presStyleCnt="0">
        <dgm:presLayoutVars>
          <dgm:chPref val="1"/>
          <dgm:dir/>
          <dgm:animOne val="branch"/>
          <dgm:animLvl val="lvl"/>
          <dgm:resizeHandles val="exact"/>
        </dgm:presLayoutVars>
      </dgm:prSet>
      <dgm:spPr/>
      <dgm:t>
        <a:bodyPr/>
        <a:lstStyle/>
        <a:p>
          <a:endParaRPr lang="en-US"/>
        </a:p>
      </dgm:t>
    </dgm:pt>
    <dgm:pt modelId="{4B924332-663B-47FD-A5AB-F029FC08D8D7}" type="pres">
      <dgm:prSet presAssocID="{88DA309E-AF70-4B7D-A48C-0C9727E1923C}" presName="root1" presStyleCnt="0"/>
      <dgm:spPr/>
    </dgm:pt>
    <dgm:pt modelId="{B99AECFE-86B1-40F1-A6F3-289DB15FAA56}" type="pres">
      <dgm:prSet presAssocID="{88DA309E-AF70-4B7D-A48C-0C9727E1923C}" presName="LevelOneTextNode" presStyleLbl="node0" presStyleIdx="0" presStyleCnt="1" custLinFactY="94749" custLinFactNeighborX="617" custLinFactNeighborY="100000">
        <dgm:presLayoutVars>
          <dgm:chPref val="3"/>
        </dgm:presLayoutVars>
      </dgm:prSet>
      <dgm:spPr/>
      <dgm:t>
        <a:bodyPr/>
        <a:lstStyle/>
        <a:p>
          <a:endParaRPr lang="en-US"/>
        </a:p>
      </dgm:t>
    </dgm:pt>
    <dgm:pt modelId="{446D1A94-8EAC-4873-987A-D8951E7E05DC}" type="pres">
      <dgm:prSet presAssocID="{88DA309E-AF70-4B7D-A48C-0C9727E1923C}" presName="level2hierChild" presStyleCnt="0"/>
      <dgm:spPr/>
    </dgm:pt>
    <dgm:pt modelId="{867937B0-AF61-4354-8925-7A02A40C6825}" type="pres">
      <dgm:prSet presAssocID="{5F916DBB-A222-47AA-B670-C4B07639B15B}" presName="conn2-1" presStyleLbl="parChTrans1D2" presStyleIdx="0" presStyleCnt="2"/>
      <dgm:spPr/>
      <dgm:t>
        <a:bodyPr/>
        <a:lstStyle/>
        <a:p>
          <a:endParaRPr lang="en-US"/>
        </a:p>
      </dgm:t>
    </dgm:pt>
    <dgm:pt modelId="{A84FDF7A-2CB8-4675-A5CD-2BA3793905DC}" type="pres">
      <dgm:prSet presAssocID="{5F916DBB-A222-47AA-B670-C4B07639B15B}" presName="connTx" presStyleLbl="parChTrans1D2" presStyleIdx="0" presStyleCnt="2"/>
      <dgm:spPr/>
      <dgm:t>
        <a:bodyPr/>
        <a:lstStyle/>
        <a:p>
          <a:endParaRPr lang="en-US"/>
        </a:p>
      </dgm:t>
    </dgm:pt>
    <dgm:pt modelId="{53F19261-6EF8-418E-B817-6806C838532D}" type="pres">
      <dgm:prSet presAssocID="{29CB5AA6-112F-47AF-928B-75826E6E6256}" presName="root2" presStyleCnt="0"/>
      <dgm:spPr/>
    </dgm:pt>
    <dgm:pt modelId="{8C536FA9-40AA-457A-8896-F056E5422695}" type="pres">
      <dgm:prSet presAssocID="{29CB5AA6-112F-47AF-928B-75826E6E6256}" presName="LevelTwoTextNode" presStyleLbl="node2" presStyleIdx="0" presStyleCnt="2" custLinFactY="100000" custLinFactNeighborX="-16167" custLinFactNeighborY="110778">
        <dgm:presLayoutVars>
          <dgm:chPref val="3"/>
        </dgm:presLayoutVars>
      </dgm:prSet>
      <dgm:spPr/>
      <dgm:t>
        <a:bodyPr/>
        <a:lstStyle/>
        <a:p>
          <a:endParaRPr lang="en-US"/>
        </a:p>
      </dgm:t>
    </dgm:pt>
    <dgm:pt modelId="{B8184604-F9AF-4534-971A-EDC3F5C6C4E9}" type="pres">
      <dgm:prSet presAssocID="{29CB5AA6-112F-47AF-928B-75826E6E6256}" presName="level3hierChild" presStyleCnt="0"/>
      <dgm:spPr/>
    </dgm:pt>
    <dgm:pt modelId="{9C08CBB0-A89D-4AD2-AE0B-CAB99E8D72C8}" type="pres">
      <dgm:prSet presAssocID="{7A4CB5D1-2D84-41CD-BC0C-82F89E772FFA}" presName="conn2-1" presStyleLbl="parChTrans1D2" presStyleIdx="1" presStyleCnt="2"/>
      <dgm:spPr/>
      <dgm:t>
        <a:bodyPr/>
        <a:lstStyle/>
        <a:p>
          <a:endParaRPr lang="en-US"/>
        </a:p>
      </dgm:t>
    </dgm:pt>
    <dgm:pt modelId="{93DD17A6-B9E0-4C83-97EA-16D0D8FD2E1F}" type="pres">
      <dgm:prSet presAssocID="{7A4CB5D1-2D84-41CD-BC0C-82F89E772FFA}" presName="connTx" presStyleLbl="parChTrans1D2" presStyleIdx="1" presStyleCnt="2"/>
      <dgm:spPr/>
      <dgm:t>
        <a:bodyPr/>
        <a:lstStyle/>
        <a:p>
          <a:endParaRPr lang="en-US"/>
        </a:p>
      </dgm:t>
    </dgm:pt>
    <dgm:pt modelId="{EF3F6BBC-2A9E-47C5-A884-F27600FDC688}" type="pres">
      <dgm:prSet presAssocID="{14E4BF4A-DDCB-43B1-B856-D1E204CC274D}" presName="root2" presStyleCnt="0"/>
      <dgm:spPr/>
    </dgm:pt>
    <dgm:pt modelId="{59860E49-2664-4C99-A688-C4A1FC188C21}" type="pres">
      <dgm:prSet presAssocID="{14E4BF4A-DDCB-43B1-B856-D1E204CC274D}" presName="LevelTwoTextNode" presStyleLbl="node2" presStyleIdx="1" presStyleCnt="2" custLinFactY="100000" custLinFactNeighborX="-16167" custLinFactNeighborY="110778">
        <dgm:presLayoutVars>
          <dgm:chPref val="3"/>
        </dgm:presLayoutVars>
      </dgm:prSet>
      <dgm:spPr/>
      <dgm:t>
        <a:bodyPr/>
        <a:lstStyle/>
        <a:p>
          <a:endParaRPr lang="en-US"/>
        </a:p>
      </dgm:t>
    </dgm:pt>
    <dgm:pt modelId="{AE70B296-726F-4BBA-B44D-39CAF442A994}" type="pres">
      <dgm:prSet presAssocID="{14E4BF4A-DDCB-43B1-B856-D1E204CC274D}" presName="level3hierChild" presStyleCnt="0"/>
      <dgm:spPr/>
    </dgm:pt>
    <dgm:pt modelId="{B65C55D4-31CD-483D-BC1E-707F91594BC1}" type="pres">
      <dgm:prSet presAssocID="{F0DBFC63-CBD2-479C-AC24-2AB62219119D}" presName="conn2-1" presStyleLbl="parChTrans1D3" presStyleIdx="0" presStyleCnt="2"/>
      <dgm:spPr/>
      <dgm:t>
        <a:bodyPr/>
        <a:lstStyle/>
        <a:p>
          <a:endParaRPr lang="en-US"/>
        </a:p>
      </dgm:t>
    </dgm:pt>
    <dgm:pt modelId="{4E81DB5C-D9A5-495A-A4A7-2AF35D5EE0A5}" type="pres">
      <dgm:prSet presAssocID="{F0DBFC63-CBD2-479C-AC24-2AB62219119D}" presName="connTx" presStyleLbl="parChTrans1D3" presStyleIdx="0" presStyleCnt="2"/>
      <dgm:spPr/>
      <dgm:t>
        <a:bodyPr/>
        <a:lstStyle/>
        <a:p>
          <a:endParaRPr lang="en-US"/>
        </a:p>
      </dgm:t>
    </dgm:pt>
    <dgm:pt modelId="{DC2F8BFB-5862-4F0F-91BD-9F0810A9E3AC}" type="pres">
      <dgm:prSet presAssocID="{7326E236-7435-4011-877F-97A744AFF59C}" presName="root2" presStyleCnt="0"/>
      <dgm:spPr/>
      <dgm:t>
        <a:bodyPr/>
        <a:lstStyle/>
        <a:p>
          <a:endParaRPr lang="en-US"/>
        </a:p>
      </dgm:t>
    </dgm:pt>
    <dgm:pt modelId="{A4FB81C7-A480-4FE4-883E-C353718717C2}" type="pres">
      <dgm:prSet presAssocID="{7326E236-7435-4011-877F-97A744AFF59C}" presName="LevelTwoTextNode" presStyleLbl="node3" presStyleIdx="0" presStyleCnt="2" custLinFactY="79259" custLinFactNeighborX="-39574" custLinFactNeighborY="100000">
        <dgm:presLayoutVars>
          <dgm:chPref val="3"/>
        </dgm:presLayoutVars>
      </dgm:prSet>
      <dgm:spPr/>
      <dgm:t>
        <a:bodyPr/>
        <a:lstStyle/>
        <a:p>
          <a:endParaRPr lang="en-US"/>
        </a:p>
      </dgm:t>
    </dgm:pt>
    <dgm:pt modelId="{AA25F718-8563-43AD-9BBA-2067BCAFA179}" type="pres">
      <dgm:prSet presAssocID="{7326E236-7435-4011-877F-97A744AFF59C}" presName="level3hierChild" presStyleCnt="0"/>
      <dgm:spPr/>
      <dgm:t>
        <a:bodyPr/>
        <a:lstStyle/>
        <a:p>
          <a:endParaRPr lang="en-US"/>
        </a:p>
      </dgm:t>
    </dgm:pt>
    <dgm:pt modelId="{4D995407-B63D-40AA-B368-EB0904BD06D1}" type="pres">
      <dgm:prSet presAssocID="{A70E4E31-D6F2-45B0-89A6-839C2ECD400F}" presName="conn2-1" presStyleLbl="parChTrans1D3" presStyleIdx="1" presStyleCnt="2"/>
      <dgm:spPr/>
      <dgm:t>
        <a:bodyPr/>
        <a:lstStyle/>
        <a:p>
          <a:endParaRPr lang="en-US"/>
        </a:p>
      </dgm:t>
    </dgm:pt>
    <dgm:pt modelId="{20ADBD06-9359-4802-B4C0-A7CBAE84EBE9}" type="pres">
      <dgm:prSet presAssocID="{A70E4E31-D6F2-45B0-89A6-839C2ECD400F}" presName="connTx" presStyleLbl="parChTrans1D3" presStyleIdx="1" presStyleCnt="2"/>
      <dgm:spPr/>
      <dgm:t>
        <a:bodyPr/>
        <a:lstStyle/>
        <a:p>
          <a:endParaRPr lang="en-US"/>
        </a:p>
      </dgm:t>
    </dgm:pt>
    <dgm:pt modelId="{DCCDF9F7-7F37-429B-B160-3972EE23DADE}" type="pres">
      <dgm:prSet presAssocID="{F328DECF-4E80-4CBB-B0FD-15648DFB8E48}" presName="root2" presStyleCnt="0"/>
      <dgm:spPr/>
    </dgm:pt>
    <dgm:pt modelId="{31BEF11E-81A9-4FBB-B58D-623F262A6FAE}" type="pres">
      <dgm:prSet presAssocID="{F328DECF-4E80-4CBB-B0FD-15648DFB8E48}" presName="LevelTwoTextNode" presStyleLbl="node3" presStyleIdx="1" presStyleCnt="2" custLinFactY="100000" custLinFactNeighborX="-37276" custLinFactNeighborY="103025">
        <dgm:presLayoutVars>
          <dgm:chPref val="3"/>
        </dgm:presLayoutVars>
      </dgm:prSet>
      <dgm:spPr/>
      <dgm:t>
        <a:bodyPr/>
        <a:lstStyle/>
        <a:p>
          <a:endParaRPr lang="en-US"/>
        </a:p>
      </dgm:t>
    </dgm:pt>
    <dgm:pt modelId="{7FD6A374-E3B1-4F09-ACBC-AC60D00DDE63}" type="pres">
      <dgm:prSet presAssocID="{F328DECF-4E80-4CBB-B0FD-15648DFB8E48}" presName="level3hierChild" presStyleCnt="0"/>
      <dgm:spPr/>
    </dgm:pt>
    <dgm:pt modelId="{870D2F0E-4C31-47C5-B063-858E9664E286}" type="pres">
      <dgm:prSet presAssocID="{CCB58864-3AC2-4A92-A514-2E54E2CDE72D}" presName="conn2-1" presStyleLbl="parChTrans1D4" presStyleIdx="0" presStyleCnt="14"/>
      <dgm:spPr/>
      <dgm:t>
        <a:bodyPr/>
        <a:lstStyle/>
        <a:p>
          <a:endParaRPr lang="en-US"/>
        </a:p>
      </dgm:t>
    </dgm:pt>
    <dgm:pt modelId="{BB1242F4-71C2-454F-AE6A-FE7B5C99E85E}" type="pres">
      <dgm:prSet presAssocID="{CCB58864-3AC2-4A92-A514-2E54E2CDE72D}" presName="connTx" presStyleLbl="parChTrans1D4" presStyleIdx="0" presStyleCnt="14"/>
      <dgm:spPr/>
      <dgm:t>
        <a:bodyPr/>
        <a:lstStyle/>
        <a:p>
          <a:endParaRPr lang="en-US"/>
        </a:p>
      </dgm:t>
    </dgm:pt>
    <dgm:pt modelId="{35F3DAAD-31B8-47B3-9C73-8225A3058E7D}" type="pres">
      <dgm:prSet presAssocID="{F076E0E2-A196-44A4-87DE-5FBED079355E}" presName="root2" presStyleCnt="0"/>
      <dgm:spPr/>
      <dgm:t>
        <a:bodyPr/>
        <a:lstStyle/>
        <a:p>
          <a:endParaRPr lang="en-US"/>
        </a:p>
      </dgm:t>
    </dgm:pt>
    <dgm:pt modelId="{7C0134F2-55AD-47E1-84AD-66FF7E68D9F7}" type="pres">
      <dgm:prSet presAssocID="{F076E0E2-A196-44A4-87DE-5FBED079355E}" presName="LevelTwoTextNode" presStyleLbl="node4" presStyleIdx="0" presStyleCnt="14" custLinFactY="100000" custLinFactNeighborX="-44098" custLinFactNeighborY="103026">
        <dgm:presLayoutVars>
          <dgm:chPref val="3"/>
        </dgm:presLayoutVars>
      </dgm:prSet>
      <dgm:spPr/>
      <dgm:t>
        <a:bodyPr/>
        <a:lstStyle/>
        <a:p>
          <a:endParaRPr lang="en-US"/>
        </a:p>
      </dgm:t>
    </dgm:pt>
    <dgm:pt modelId="{67A94181-19DC-4B22-89C7-971B6C14D730}" type="pres">
      <dgm:prSet presAssocID="{F076E0E2-A196-44A4-87DE-5FBED079355E}" presName="level3hierChild" presStyleCnt="0"/>
      <dgm:spPr/>
      <dgm:t>
        <a:bodyPr/>
        <a:lstStyle/>
        <a:p>
          <a:endParaRPr lang="en-US"/>
        </a:p>
      </dgm:t>
    </dgm:pt>
    <dgm:pt modelId="{D12D4B1B-D5E2-4C65-ACEC-C980C83D1EEF}" type="pres">
      <dgm:prSet presAssocID="{69760816-09BF-4C9F-9759-2BD819C770F7}" presName="conn2-1" presStyleLbl="parChTrans1D4" presStyleIdx="1" presStyleCnt="14"/>
      <dgm:spPr/>
      <dgm:t>
        <a:bodyPr/>
        <a:lstStyle/>
        <a:p>
          <a:endParaRPr lang="en-US"/>
        </a:p>
      </dgm:t>
    </dgm:pt>
    <dgm:pt modelId="{6B23C2E5-F283-4B88-B3DF-58DC2D3C4749}" type="pres">
      <dgm:prSet presAssocID="{69760816-09BF-4C9F-9759-2BD819C770F7}" presName="connTx" presStyleLbl="parChTrans1D4" presStyleIdx="1" presStyleCnt="14"/>
      <dgm:spPr/>
      <dgm:t>
        <a:bodyPr/>
        <a:lstStyle/>
        <a:p>
          <a:endParaRPr lang="en-US"/>
        </a:p>
      </dgm:t>
    </dgm:pt>
    <dgm:pt modelId="{6499C4ED-7050-4966-ACC0-27CDE0D52C7E}" type="pres">
      <dgm:prSet presAssocID="{DFBF265F-26BC-4191-AFA9-02699D7429A1}" presName="root2" presStyleCnt="0"/>
      <dgm:spPr/>
    </dgm:pt>
    <dgm:pt modelId="{61A01A33-3C8A-4153-95AE-BF6B9C35A4F3}" type="pres">
      <dgm:prSet presAssocID="{DFBF265F-26BC-4191-AFA9-02699D7429A1}" presName="LevelTwoTextNode" presStyleLbl="node4" presStyleIdx="1" presStyleCnt="14" custLinFactNeighborX="-39008" custLinFactNeighborY="21478">
        <dgm:presLayoutVars>
          <dgm:chPref val="3"/>
        </dgm:presLayoutVars>
      </dgm:prSet>
      <dgm:spPr/>
      <dgm:t>
        <a:bodyPr/>
        <a:lstStyle/>
        <a:p>
          <a:endParaRPr lang="en-US"/>
        </a:p>
      </dgm:t>
    </dgm:pt>
    <dgm:pt modelId="{F1ADE4F4-58E9-401C-BA76-728E85324912}" type="pres">
      <dgm:prSet presAssocID="{DFBF265F-26BC-4191-AFA9-02699D7429A1}" presName="level3hierChild" presStyleCnt="0"/>
      <dgm:spPr/>
    </dgm:pt>
    <dgm:pt modelId="{77346B0C-3AA2-4D37-8E1C-B29C79AE560E}" type="pres">
      <dgm:prSet presAssocID="{D339BE32-570C-4D9B-8A03-60647E41FB29}" presName="conn2-1" presStyleLbl="parChTrans1D4" presStyleIdx="2" presStyleCnt="14"/>
      <dgm:spPr/>
      <dgm:t>
        <a:bodyPr/>
        <a:lstStyle/>
        <a:p>
          <a:endParaRPr lang="en-US"/>
        </a:p>
      </dgm:t>
    </dgm:pt>
    <dgm:pt modelId="{3E60F58F-D54C-4D58-8254-B08947A7CEC9}" type="pres">
      <dgm:prSet presAssocID="{D339BE32-570C-4D9B-8A03-60647E41FB29}" presName="connTx" presStyleLbl="parChTrans1D4" presStyleIdx="2" presStyleCnt="14"/>
      <dgm:spPr/>
      <dgm:t>
        <a:bodyPr/>
        <a:lstStyle/>
        <a:p>
          <a:endParaRPr lang="en-US"/>
        </a:p>
      </dgm:t>
    </dgm:pt>
    <dgm:pt modelId="{71F53E13-1777-4FB7-B734-501CA55096B7}" type="pres">
      <dgm:prSet presAssocID="{0CEE92DC-45D7-4F21-8C0A-F68E88A37E4D}" presName="root2" presStyleCnt="0"/>
      <dgm:spPr/>
    </dgm:pt>
    <dgm:pt modelId="{6E2A96D3-D36B-4B24-9831-9EAA922742A0}" type="pres">
      <dgm:prSet presAssocID="{0CEE92DC-45D7-4F21-8C0A-F68E88A37E4D}" presName="LevelTwoTextNode" presStyleLbl="node4" presStyleIdx="2" presStyleCnt="14" custLinFactNeighborX="-39008" custLinFactNeighborY="53677">
        <dgm:presLayoutVars>
          <dgm:chPref val="3"/>
        </dgm:presLayoutVars>
      </dgm:prSet>
      <dgm:spPr/>
      <dgm:t>
        <a:bodyPr/>
        <a:lstStyle/>
        <a:p>
          <a:endParaRPr lang="en-US"/>
        </a:p>
      </dgm:t>
    </dgm:pt>
    <dgm:pt modelId="{11C54CDD-FBAF-43FB-999A-977DBB53FED4}" type="pres">
      <dgm:prSet presAssocID="{0CEE92DC-45D7-4F21-8C0A-F68E88A37E4D}" presName="level3hierChild" presStyleCnt="0"/>
      <dgm:spPr/>
    </dgm:pt>
    <dgm:pt modelId="{DE5DD98D-F411-4780-BE70-1C0448035A4D}" type="pres">
      <dgm:prSet presAssocID="{9F6F26D8-F386-4CD2-9E6E-8B43F4A68163}" presName="conn2-1" presStyleLbl="parChTrans1D4" presStyleIdx="3" presStyleCnt="14"/>
      <dgm:spPr/>
      <dgm:t>
        <a:bodyPr/>
        <a:lstStyle/>
        <a:p>
          <a:endParaRPr lang="en-US"/>
        </a:p>
      </dgm:t>
    </dgm:pt>
    <dgm:pt modelId="{9A9F31EB-19B6-4A40-8607-EF24FCC0733A}" type="pres">
      <dgm:prSet presAssocID="{9F6F26D8-F386-4CD2-9E6E-8B43F4A68163}" presName="connTx" presStyleLbl="parChTrans1D4" presStyleIdx="3" presStyleCnt="14"/>
      <dgm:spPr/>
      <dgm:t>
        <a:bodyPr/>
        <a:lstStyle/>
        <a:p>
          <a:endParaRPr lang="en-US"/>
        </a:p>
      </dgm:t>
    </dgm:pt>
    <dgm:pt modelId="{B5846FD7-FF7C-492C-B8EF-36CA2FAB3C36}" type="pres">
      <dgm:prSet presAssocID="{0D683AE0-2FD4-47F8-A52F-AE90C79B651F}" presName="root2" presStyleCnt="0"/>
      <dgm:spPr/>
    </dgm:pt>
    <dgm:pt modelId="{E510CB41-2FD7-47A8-8516-A7DF84DA2590}" type="pres">
      <dgm:prSet presAssocID="{0D683AE0-2FD4-47F8-A52F-AE90C79B651F}" presName="LevelTwoTextNode" presStyleLbl="node4" presStyleIdx="3" presStyleCnt="14" custLinFactNeighborX="-15051" custLinFactNeighborY="-76274">
        <dgm:presLayoutVars>
          <dgm:chPref val="3"/>
        </dgm:presLayoutVars>
      </dgm:prSet>
      <dgm:spPr/>
      <dgm:t>
        <a:bodyPr/>
        <a:lstStyle/>
        <a:p>
          <a:endParaRPr lang="en-US"/>
        </a:p>
      </dgm:t>
    </dgm:pt>
    <dgm:pt modelId="{C3601415-EB32-4EA4-8740-F1730C082B95}" type="pres">
      <dgm:prSet presAssocID="{0D683AE0-2FD4-47F8-A52F-AE90C79B651F}" presName="level3hierChild" presStyleCnt="0"/>
      <dgm:spPr/>
    </dgm:pt>
    <dgm:pt modelId="{922052D3-6DA8-4A3C-BD48-95FC1F54B449}" type="pres">
      <dgm:prSet presAssocID="{71F8C2DA-5F25-4B4C-AB03-5D21FD6AA036}" presName="conn2-1" presStyleLbl="parChTrans1D4" presStyleIdx="4" presStyleCnt="14"/>
      <dgm:spPr/>
      <dgm:t>
        <a:bodyPr/>
        <a:lstStyle/>
        <a:p>
          <a:endParaRPr lang="en-US"/>
        </a:p>
      </dgm:t>
    </dgm:pt>
    <dgm:pt modelId="{DCE774E5-17DD-40F1-A245-D2D7F9B2ED54}" type="pres">
      <dgm:prSet presAssocID="{71F8C2DA-5F25-4B4C-AB03-5D21FD6AA036}" presName="connTx" presStyleLbl="parChTrans1D4" presStyleIdx="4" presStyleCnt="14"/>
      <dgm:spPr/>
      <dgm:t>
        <a:bodyPr/>
        <a:lstStyle/>
        <a:p>
          <a:endParaRPr lang="en-US"/>
        </a:p>
      </dgm:t>
    </dgm:pt>
    <dgm:pt modelId="{FFB92792-A7F7-49E1-879E-E27E1AD735BD}" type="pres">
      <dgm:prSet presAssocID="{78037183-5574-42C3-AB76-A9401653169F}" presName="root2" presStyleCnt="0"/>
      <dgm:spPr/>
    </dgm:pt>
    <dgm:pt modelId="{D70E66A2-FD9D-42A5-B1A8-26E55D95B756}" type="pres">
      <dgm:prSet presAssocID="{78037183-5574-42C3-AB76-A9401653169F}" presName="LevelTwoTextNode" presStyleLbl="node4" presStyleIdx="4" presStyleCnt="14" custLinFactNeighborX="-296" custLinFactNeighborY="-56045">
        <dgm:presLayoutVars>
          <dgm:chPref val="3"/>
        </dgm:presLayoutVars>
      </dgm:prSet>
      <dgm:spPr/>
      <dgm:t>
        <a:bodyPr/>
        <a:lstStyle/>
        <a:p>
          <a:endParaRPr lang="en-US"/>
        </a:p>
      </dgm:t>
    </dgm:pt>
    <dgm:pt modelId="{E2032EE5-0398-4FC3-BC6E-D5DEE75D000F}" type="pres">
      <dgm:prSet presAssocID="{78037183-5574-42C3-AB76-A9401653169F}" presName="level3hierChild" presStyleCnt="0"/>
      <dgm:spPr/>
    </dgm:pt>
    <dgm:pt modelId="{1F16D923-1110-42DC-A588-8CF60B3BBFFF}" type="pres">
      <dgm:prSet presAssocID="{1451E722-82C8-41F0-BBDE-B800F9221741}" presName="conn2-1" presStyleLbl="parChTrans1D4" presStyleIdx="5" presStyleCnt="14"/>
      <dgm:spPr/>
      <dgm:t>
        <a:bodyPr/>
        <a:lstStyle/>
        <a:p>
          <a:endParaRPr lang="en-US"/>
        </a:p>
      </dgm:t>
    </dgm:pt>
    <dgm:pt modelId="{B959935A-03DF-40CB-9608-059319A66C37}" type="pres">
      <dgm:prSet presAssocID="{1451E722-82C8-41F0-BBDE-B800F9221741}" presName="connTx" presStyleLbl="parChTrans1D4" presStyleIdx="5" presStyleCnt="14"/>
      <dgm:spPr/>
      <dgm:t>
        <a:bodyPr/>
        <a:lstStyle/>
        <a:p>
          <a:endParaRPr lang="en-US"/>
        </a:p>
      </dgm:t>
    </dgm:pt>
    <dgm:pt modelId="{33A22EC8-5C04-4DC5-A67D-7FA7E42EE2EF}" type="pres">
      <dgm:prSet presAssocID="{610A8C02-9DA4-44AB-9179-25BAEE6F1499}" presName="root2" presStyleCnt="0"/>
      <dgm:spPr/>
    </dgm:pt>
    <dgm:pt modelId="{5CFE77F3-F359-48B7-8C57-77D4CF69E168}" type="pres">
      <dgm:prSet presAssocID="{610A8C02-9DA4-44AB-9179-25BAEE6F1499}" presName="LevelTwoTextNode" presStyleLbl="node4" presStyleIdx="5" presStyleCnt="14" custLinFactNeighborX="-296" custLinFactNeighborY="-59007">
        <dgm:presLayoutVars>
          <dgm:chPref val="3"/>
        </dgm:presLayoutVars>
      </dgm:prSet>
      <dgm:spPr/>
      <dgm:t>
        <a:bodyPr/>
        <a:lstStyle/>
        <a:p>
          <a:endParaRPr lang="en-US"/>
        </a:p>
      </dgm:t>
    </dgm:pt>
    <dgm:pt modelId="{5FB927E6-02DF-44E9-B0D0-FBC9F44A13C6}" type="pres">
      <dgm:prSet presAssocID="{610A8C02-9DA4-44AB-9179-25BAEE6F1499}" presName="level3hierChild" presStyleCnt="0"/>
      <dgm:spPr/>
    </dgm:pt>
    <dgm:pt modelId="{A6D4A682-5040-4599-8872-7F5A7268BFA7}" type="pres">
      <dgm:prSet presAssocID="{50EFA0FC-EB90-4362-9A14-8A3BADA85FA9}" presName="conn2-1" presStyleLbl="parChTrans1D4" presStyleIdx="6" presStyleCnt="14"/>
      <dgm:spPr/>
      <dgm:t>
        <a:bodyPr/>
        <a:lstStyle/>
        <a:p>
          <a:endParaRPr lang="en-US"/>
        </a:p>
      </dgm:t>
    </dgm:pt>
    <dgm:pt modelId="{071B3852-FE85-4B01-8F1E-363E87178864}" type="pres">
      <dgm:prSet presAssocID="{50EFA0FC-EB90-4362-9A14-8A3BADA85FA9}" presName="connTx" presStyleLbl="parChTrans1D4" presStyleIdx="6" presStyleCnt="14"/>
      <dgm:spPr/>
      <dgm:t>
        <a:bodyPr/>
        <a:lstStyle/>
        <a:p>
          <a:endParaRPr lang="en-US"/>
        </a:p>
      </dgm:t>
    </dgm:pt>
    <dgm:pt modelId="{21A947FD-3A42-40B2-8FC4-A3634F315134}" type="pres">
      <dgm:prSet presAssocID="{BF436A55-B407-4150-A336-644BB340045C}" presName="root2" presStyleCnt="0"/>
      <dgm:spPr/>
    </dgm:pt>
    <dgm:pt modelId="{62920FFC-A165-4253-A516-4BF05E7A52B5}" type="pres">
      <dgm:prSet presAssocID="{BF436A55-B407-4150-A336-644BB340045C}" presName="LevelTwoTextNode" presStyleLbl="node4" presStyleIdx="6" presStyleCnt="14" custLinFactNeighborX="-296" custLinFactNeighborY="-59007">
        <dgm:presLayoutVars>
          <dgm:chPref val="3"/>
        </dgm:presLayoutVars>
      </dgm:prSet>
      <dgm:spPr/>
      <dgm:t>
        <a:bodyPr/>
        <a:lstStyle/>
        <a:p>
          <a:endParaRPr lang="en-US"/>
        </a:p>
      </dgm:t>
    </dgm:pt>
    <dgm:pt modelId="{F3E4D0DD-343B-4CE7-B853-6325883A568C}" type="pres">
      <dgm:prSet presAssocID="{BF436A55-B407-4150-A336-644BB340045C}" presName="level3hierChild" presStyleCnt="0"/>
      <dgm:spPr/>
    </dgm:pt>
    <dgm:pt modelId="{DF59D772-9A40-400B-8779-FBE69FD343B4}" type="pres">
      <dgm:prSet presAssocID="{D6839511-A0EF-420E-A015-AEE4E10570B1}" presName="conn2-1" presStyleLbl="parChTrans1D4" presStyleIdx="7" presStyleCnt="14"/>
      <dgm:spPr/>
      <dgm:t>
        <a:bodyPr/>
        <a:lstStyle/>
        <a:p>
          <a:endParaRPr lang="en-US"/>
        </a:p>
      </dgm:t>
    </dgm:pt>
    <dgm:pt modelId="{E144DF88-A92F-4788-AEE4-379F590CD426}" type="pres">
      <dgm:prSet presAssocID="{D6839511-A0EF-420E-A015-AEE4E10570B1}" presName="connTx" presStyleLbl="parChTrans1D4" presStyleIdx="7" presStyleCnt="14"/>
      <dgm:spPr/>
      <dgm:t>
        <a:bodyPr/>
        <a:lstStyle/>
        <a:p>
          <a:endParaRPr lang="en-US"/>
        </a:p>
      </dgm:t>
    </dgm:pt>
    <dgm:pt modelId="{AB63A6C0-3D27-4D99-83CC-985853B8040F}" type="pres">
      <dgm:prSet presAssocID="{138D70A0-D1C6-499F-8EE9-DF3FB6497F7E}" presName="root2" presStyleCnt="0"/>
      <dgm:spPr/>
    </dgm:pt>
    <dgm:pt modelId="{4C60C056-ABAB-4659-9D81-F1AB1810279C}" type="pres">
      <dgm:prSet presAssocID="{138D70A0-D1C6-499F-8EE9-DF3FB6497F7E}" presName="LevelTwoTextNode" presStyleLbl="node4" presStyleIdx="7" presStyleCnt="14" custLinFactNeighborX="-296" custLinFactNeighborY="-59007">
        <dgm:presLayoutVars>
          <dgm:chPref val="3"/>
        </dgm:presLayoutVars>
      </dgm:prSet>
      <dgm:spPr/>
      <dgm:t>
        <a:bodyPr/>
        <a:lstStyle/>
        <a:p>
          <a:endParaRPr lang="en-US"/>
        </a:p>
      </dgm:t>
    </dgm:pt>
    <dgm:pt modelId="{03B9F56C-B21F-41C7-876F-2AFE5DD897C7}" type="pres">
      <dgm:prSet presAssocID="{138D70A0-D1C6-499F-8EE9-DF3FB6497F7E}" presName="level3hierChild" presStyleCnt="0"/>
      <dgm:spPr/>
    </dgm:pt>
    <dgm:pt modelId="{25F03D54-E400-43EF-B4EE-08BE0AF950F3}" type="pres">
      <dgm:prSet presAssocID="{66F4AB5E-0F8B-447F-9597-606FB491D2BA}" presName="conn2-1" presStyleLbl="parChTrans1D4" presStyleIdx="8" presStyleCnt="14"/>
      <dgm:spPr/>
      <dgm:t>
        <a:bodyPr/>
        <a:lstStyle/>
        <a:p>
          <a:endParaRPr lang="en-US"/>
        </a:p>
      </dgm:t>
    </dgm:pt>
    <dgm:pt modelId="{85D9C175-66B5-40F1-A23A-14737136CCA8}" type="pres">
      <dgm:prSet presAssocID="{66F4AB5E-0F8B-447F-9597-606FB491D2BA}" presName="connTx" presStyleLbl="parChTrans1D4" presStyleIdx="8" presStyleCnt="14"/>
      <dgm:spPr/>
      <dgm:t>
        <a:bodyPr/>
        <a:lstStyle/>
        <a:p>
          <a:endParaRPr lang="en-US"/>
        </a:p>
      </dgm:t>
    </dgm:pt>
    <dgm:pt modelId="{6FBAEBEF-DA52-4D36-80A5-024FC2CAAFF1}" type="pres">
      <dgm:prSet presAssocID="{425EC11C-07D5-45C6-B2DA-619CB740BB1A}" presName="root2" presStyleCnt="0"/>
      <dgm:spPr/>
    </dgm:pt>
    <dgm:pt modelId="{39FA636E-9BCB-42DE-AE1D-21D4BA12E6EB}" type="pres">
      <dgm:prSet presAssocID="{425EC11C-07D5-45C6-B2DA-619CB740BB1A}" presName="LevelTwoTextNode" presStyleLbl="node4" presStyleIdx="8" presStyleCnt="14" custLinFactNeighborX="-296" custLinFactNeighborY="-59007">
        <dgm:presLayoutVars>
          <dgm:chPref val="3"/>
        </dgm:presLayoutVars>
      </dgm:prSet>
      <dgm:spPr/>
      <dgm:t>
        <a:bodyPr/>
        <a:lstStyle/>
        <a:p>
          <a:endParaRPr lang="en-US"/>
        </a:p>
      </dgm:t>
    </dgm:pt>
    <dgm:pt modelId="{5A09296B-904E-43F7-A9FA-7B4F67E585F5}" type="pres">
      <dgm:prSet presAssocID="{425EC11C-07D5-45C6-B2DA-619CB740BB1A}" presName="level3hierChild" presStyleCnt="0"/>
      <dgm:spPr/>
    </dgm:pt>
    <dgm:pt modelId="{67C82D17-77AA-46B7-9E70-A9E0926DEE15}" type="pres">
      <dgm:prSet presAssocID="{7FE31D2A-10ED-4747-AB5B-71102F05050B}" presName="conn2-1" presStyleLbl="parChTrans1D4" presStyleIdx="9" presStyleCnt="14"/>
      <dgm:spPr/>
      <dgm:t>
        <a:bodyPr/>
        <a:lstStyle/>
        <a:p>
          <a:endParaRPr lang="en-US"/>
        </a:p>
      </dgm:t>
    </dgm:pt>
    <dgm:pt modelId="{F6232752-2BB8-43EC-99AC-7EDE0421B878}" type="pres">
      <dgm:prSet presAssocID="{7FE31D2A-10ED-4747-AB5B-71102F05050B}" presName="connTx" presStyleLbl="parChTrans1D4" presStyleIdx="9" presStyleCnt="14"/>
      <dgm:spPr/>
      <dgm:t>
        <a:bodyPr/>
        <a:lstStyle/>
        <a:p>
          <a:endParaRPr lang="en-US"/>
        </a:p>
      </dgm:t>
    </dgm:pt>
    <dgm:pt modelId="{3BE9EC1A-0BC9-479A-937A-0EAE9899AA97}" type="pres">
      <dgm:prSet presAssocID="{51D3C566-69A6-4735-9A1F-447D1BB3353F}" presName="root2" presStyleCnt="0"/>
      <dgm:spPr/>
    </dgm:pt>
    <dgm:pt modelId="{57A20CFE-660C-4739-8B6C-B6647011CF42}" type="pres">
      <dgm:prSet presAssocID="{51D3C566-69A6-4735-9A1F-447D1BB3353F}" presName="LevelTwoTextNode" presStyleLbl="node4" presStyleIdx="9" presStyleCnt="14" custLinFactNeighborX="-296" custLinFactNeighborY="-59007">
        <dgm:presLayoutVars>
          <dgm:chPref val="3"/>
        </dgm:presLayoutVars>
      </dgm:prSet>
      <dgm:spPr/>
      <dgm:t>
        <a:bodyPr/>
        <a:lstStyle/>
        <a:p>
          <a:endParaRPr lang="en-US"/>
        </a:p>
      </dgm:t>
    </dgm:pt>
    <dgm:pt modelId="{2B018BD0-DB76-4C80-983C-2C32D8B0FFD8}" type="pres">
      <dgm:prSet presAssocID="{51D3C566-69A6-4735-9A1F-447D1BB3353F}" presName="level3hierChild" presStyleCnt="0"/>
      <dgm:spPr/>
    </dgm:pt>
    <dgm:pt modelId="{D2671A5C-285C-44A0-91F4-478F588E505E}" type="pres">
      <dgm:prSet presAssocID="{FAA31528-B864-4D83-A948-50A4220AC293}" presName="conn2-1" presStyleLbl="parChTrans1D4" presStyleIdx="10" presStyleCnt="14"/>
      <dgm:spPr/>
      <dgm:t>
        <a:bodyPr/>
        <a:lstStyle/>
        <a:p>
          <a:endParaRPr lang="en-US"/>
        </a:p>
      </dgm:t>
    </dgm:pt>
    <dgm:pt modelId="{82972D7E-32BD-4C36-B95D-4EACC24C9753}" type="pres">
      <dgm:prSet presAssocID="{FAA31528-B864-4D83-A948-50A4220AC293}" presName="connTx" presStyleLbl="parChTrans1D4" presStyleIdx="10" presStyleCnt="14"/>
      <dgm:spPr/>
      <dgm:t>
        <a:bodyPr/>
        <a:lstStyle/>
        <a:p>
          <a:endParaRPr lang="en-US"/>
        </a:p>
      </dgm:t>
    </dgm:pt>
    <dgm:pt modelId="{13137BAB-9FA5-4C11-AF93-B691EFB0042E}" type="pres">
      <dgm:prSet presAssocID="{1A919DB4-E267-4632-8FA0-DE02FC870FEF}" presName="root2" presStyleCnt="0"/>
      <dgm:spPr/>
    </dgm:pt>
    <dgm:pt modelId="{8A9885E4-810A-4D51-B845-31394623D3EE}" type="pres">
      <dgm:prSet presAssocID="{1A919DB4-E267-4632-8FA0-DE02FC870FEF}" presName="LevelTwoTextNode" presStyleLbl="node4" presStyleIdx="10" presStyleCnt="14" custLinFactNeighborX="-296" custLinFactNeighborY="-59007">
        <dgm:presLayoutVars>
          <dgm:chPref val="3"/>
        </dgm:presLayoutVars>
      </dgm:prSet>
      <dgm:spPr/>
      <dgm:t>
        <a:bodyPr/>
        <a:lstStyle/>
        <a:p>
          <a:endParaRPr lang="en-US"/>
        </a:p>
      </dgm:t>
    </dgm:pt>
    <dgm:pt modelId="{178CF41C-B60B-4C94-9419-D38810199DCA}" type="pres">
      <dgm:prSet presAssocID="{1A919DB4-E267-4632-8FA0-DE02FC870FEF}" presName="level3hierChild" presStyleCnt="0"/>
      <dgm:spPr/>
    </dgm:pt>
    <dgm:pt modelId="{7FFF0660-7336-45EA-8C97-61A221EE2D70}" type="pres">
      <dgm:prSet presAssocID="{F457B7F4-D673-47B0-A618-A786E7A8C60D}" presName="conn2-1" presStyleLbl="parChTrans1D4" presStyleIdx="11" presStyleCnt="14"/>
      <dgm:spPr/>
      <dgm:t>
        <a:bodyPr/>
        <a:lstStyle/>
        <a:p>
          <a:endParaRPr lang="en-US"/>
        </a:p>
      </dgm:t>
    </dgm:pt>
    <dgm:pt modelId="{9936159D-31E5-488F-9BDD-10641B8D3E01}" type="pres">
      <dgm:prSet presAssocID="{F457B7F4-D673-47B0-A618-A786E7A8C60D}" presName="connTx" presStyleLbl="parChTrans1D4" presStyleIdx="11" presStyleCnt="14"/>
      <dgm:spPr/>
      <dgm:t>
        <a:bodyPr/>
        <a:lstStyle/>
        <a:p>
          <a:endParaRPr lang="en-US"/>
        </a:p>
      </dgm:t>
    </dgm:pt>
    <dgm:pt modelId="{D23C7249-C7E4-453E-9999-776E280A32A1}" type="pres">
      <dgm:prSet presAssocID="{C03816EB-BCF5-4546-A0BF-BBE578EC4693}" presName="root2" presStyleCnt="0"/>
      <dgm:spPr/>
    </dgm:pt>
    <dgm:pt modelId="{130C22C1-C3F6-4440-B474-135AACDA752E}" type="pres">
      <dgm:prSet presAssocID="{C03816EB-BCF5-4546-A0BF-BBE578EC4693}" presName="LevelTwoTextNode" presStyleLbl="node4" presStyleIdx="11" presStyleCnt="14" custLinFactNeighborX="-296" custLinFactNeighborY="-65033">
        <dgm:presLayoutVars>
          <dgm:chPref val="3"/>
        </dgm:presLayoutVars>
      </dgm:prSet>
      <dgm:spPr/>
      <dgm:t>
        <a:bodyPr/>
        <a:lstStyle/>
        <a:p>
          <a:endParaRPr lang="en-US"/>
        </a:p>
      </dgm:t>
    </dgm:pt>
    <dgm:pt modelId="{4D418EDC-BFF2-45AF-8DD3-19AFC8B7ECC5}" type="pres">
      <dgm:prSet presAssocID="{C03816EB-BCF5-4546-A0BF-BBE578EC4693}" presName="level3hierChild" presStyleCnt="0"/>
      <dgm:spPr/>
    </dgm:pt>
    <dgm:pt modelId="{C6EEDBD3-CEFD-4D4A-AF10-08BA37E5247C}" type="pres">
      <dgm:prSet presAssocID="{78E12FD3-5C7E-479C-AB1D-F6FEC3C83B4C}" presName="conn2-1" presStyleLbl="parChTrans1D4" presStyleIdx="12" presStyleCnt="14"/>
      <dgm:spPr/>
      <dgm:t>
        <a:bodyPr/>
        <a:lstStyle/>
        <a:p>
          <a:endParaRPr lang="en-US"/>
        </a:p>
      </dgm:t>
    </dgm:pt>
    <dgm:pt modelId="{CEA76B12-73C9-4CBD-89B1-269E5E7AFC49}" type="pres">
      <dgm:prSet presAssocID="{78E12FD3-5C7E-479C-AB1D-F6FEC3C83B4C}" presName="connTx" presStyleLbl="parChTrans1D4" presStyleIdx="12" presStyleCnt="14"/>
      <dgm:spPr/>
      <dgm:t>
        <a:bodyPr/>
        <a:lstStyle/>
        <a:p>
          <a:endParaRPr lang="en-US"/>
        </a:p>
      </dgm:t>
    </dgm:pt>
    <dgm:pt modelId="{A6C08AA6-918F-4101-AFF1-183AB51ADFDC}" type="pres">
      <dgm:prSet presAssocID="{B408D419-C2C1-4B55-8F6E-7F9E1931E8D0}" presName="root2" presStyleCnt="0"/>
      <dgm:spPr/>
    </dgm:pt>
    <dgm:pt modelId="{8907D945-F9DA-4600-87C0-35A22543C8FB}" type="pres">
      <dgm:prSet presAssocID="{B408D419-C2C1-4B55-8F6E-7F9E1931E8D0}" presName="LevelTwoTextNode" presStyleLbl="node4" presStyleIdx="12" presStyleCnt="14" custLinFactNeighborX="-296" custLinFactNeighborY="-65033">
        <dgm:presLayoutVars>
          <dgm:chPref val="3"/>
        </dgm:presLayoutVars>
      </dgm:prSet>
      <dgm:spPr/>
      <dgm:t>
        <a:bodyPr/>
        <a:lstStyle/>
        <a:p>
          <a:endParaRPr lang="en-US"/>
        </a:p>
      </dgm:t>
    </dgm:pt>
    <dgm:pt modelId="{48D96F64-CD2E-439A-8B2B-4A818F2DFB39}" type="pres">
      <dgm:prSet presAssocID="{B408D419-C2C1-4B55-8F6E-7F9E1931E8D0}" presName="level3hierChild" presStyleCnt="0"/>
      <dgm:spPr/>
    </dgm:pt>
    <dgm:pt modelId="{6B08627A-2275-4161-AD84-EE74FC977656}" type="pres">
      <dgm:prSet presAssocID="{F8CC49E4-6DB0-49F1-B087-8F96AB821084}" presName="conn2-1" presStyleLbl="parChTrans1D4" presStyleIdx="13" presStyleCnt="14"/>
      <dgm:spPr/>
      <dgm:t>
        <a:bodyPr/>
        <a:lstStyle/>
        <a:p>
          <a:endParaRPr lang="en-US"/>
        </a:p>
      </dgm:t>
    </dgm:pt>
    <dgm:pt modelId="{3EED04C8-CBD4-43C4-88EF-35D7A334F357}" type="pres">
      <dgm:prSet presAssocID="{F8CC49E4-6DB0-49F1-B087-8F96AB821084}" presName="connTx" presStyleLbl="parChTrans1D4" presStyleIdx="13" presStyleCnt="14"/>
      <dgm:spPr/>
      <dgm:t>
        <a:bodyPr/>
        <a:lstStyle/>
        <a:p>
          <a:endParaRPr lang="en-US"/>
        </a:p>
      </dgm:t>
    </dgm:pt>
    <dgm:pt modelId="{CDC8F53B-068E-4FC7-A497-D00820E80CE3}" type="pres">
      <dgm:prSet presAssocID="{272F2D19-DBB8-475A-A985-495851A9E05D}" presName="root2" presStyleCnt="0"/>
      <dgm:spPr/>
    </dgm:pt>
    <dgm:pt modelId="{426E51B7-461F-4A57-B70A-B1DEC9404C3F}" type="pres">
      <dgm:prSet presAssocID="{272F2D19-DBB8-475A-A985-495851A9E05D}" presName="LevelTwoTextNode" presStyleLbl="node4" presStyleIdx="13" presStyleCnt="14" custLinFactNeighborX="-18229" custLinFactNeighborY="20724">
        <dgm:presLayoutVars>
          <dgm:chPref val="3"/>
        </dgm:presLayoutVars>
      </dgm:prSet>
      <dgm:spPr/>
      <dgm:t>
        <a:bodyPr/>
        <a:lstStyle/>
        <a:p>
          <a:endParaRPr lang="en-US"/>
        </a:p>
      </dgm:t>
    </dgm:pt>
    <dgm:pt modelId="{1537198A-D9C0-40C7-9175-7E4BE8981C6F}" type="pres">
      <dgm:prSet presAssocID="{272F2D19-DBB8-475A-A985-495851A9E05D}" presName="level3hierChild" presStyleCnt="0"/>
      <dgm:spPr/>
    </dgm:pt>
  </dgm:ptLst>
  <dgm:cxnLst>
    <dgm:cxn modelId="{FCD4EFEF-2019-4E7B-8E4C-CECE5FB67D93}" type="presOf" srcId="{71F8C2DA-5F25-4B4C-AB03-5D21FD6AA036}" destId="{922052D3-6DA8-4A3C-BD48-95FC1F54B449}" srcOrd="0" destOrd="0" presId="urn:microsoft.com/office/officeart/2005/8/layout/hierarchy2"/>
    <dgm:cxn modelId="{0D59EC6D-6F43-4A05-967A-086209D76A8A}" type="presOf" srcId="{1A919DB4-E267-4632-8FA0-DE02FC870FEF}" destId="{8A9885E4-810A-4D51-B845-31394623D3EE}" srcOrd="0" destOrd="0" presId="urn:microsoft.com/office/officeart/2005/8/layout/hierarchy2"/>
    <dgm:cxn modelId="{4BA3FB1D-5BF9-45BA-8BF8-2FE9AF576CA3}" type="presOf" srcId="{7A4CB5D1-2D84-41CD-BC0C-82F89E772FFA}" destId="{93DD17A6-B9E0-4C83-97EA-16D0D8FD2E1F}" srcOrd="1" destOrd="0" presId="urn:microsoft.com/office/officeart/2005/8/layout/hierarchy2"/>
    <dgm:cxn modelId="{F2470B49-D9F8-437B-B375-16F944AE5535}" type="presOf" srcId="{78037183-5574-42C3-AB76-A9401653169F}" destId="{D70E66A2-FD9D-42A5-B1A8-26E55D95B756}" srcOrd="0" destOrd="0" presId="urn:microsoft.com/office/officeart/2005/8/layout/hierarchy2"/>
    <dgm:cxn modelId="{05B2D9EF-C421-4EEB-B936-405554B9895D}" type="presOf" srcId="{7A4CB5D1-2D84-41CD-BC0C-82F89E772FFA}" destId="{9C08CBB0-A89D-4AD2-AE0B-CAB99E8D72C8}" srcOrd="0" destOrd="0" presId="urn:microsoft.com/office/officeart/2005/8/layout/hierarchy2"/>
    <dgm:cxn modelId="{9C3A7B5A-CD91-48CA-B03A-FBA7E5B3B70C}" srcId="{0D683AE0-2FD4-47F8-A52F-AE90C79B651F}" destId="{B408D419-C2C1-4B55-8F6E-7F9E1931E8D0}" srcOrd="8" destOrd="0" parTransId="{78E12FD3-5C7E-479C-AB1D-F6FEC3C83B4C}" sibTransId="{86B9A853-2EED-4B42-A6D0-EE203EEF07D0}"/>
    <dgm:cxn modelId="{BDA10C2C-6FF0-43CA-BE15-FCC5451B8CE8}" srcId="{0D683AE0-2FD4-47F8-A52F-AE90C79B651F}" destId="{BF436A55-B407-4150-A336-644BB340045C}" srcOrd="2" destOrd="0" parTransId="{50EFA0FC-EB90-4362-9A14-8A3BADA85FA9}" sibTransId="{D78CFBDD-45FC-47FE-AC37-99DFAB19D2AF}"/>
    <dgm:cxn modelId="{70C1C869-60A5-4CB6-ABF3-418385CEF705}" type="presOf" srcId="{50EFA0FC-EB90-4362-9A14-8A3BADA85FA9}" destId="{071B3852-FE85-4B01-8F1E-363E87178864}" srcOrd="1" destOrd="0" presId="urn:microsoft.com/office/officeart/2005/8/layout/hierarchy2"/>
    <dgm:cxn modelId="{D5C6B035-760A-44EA-BB1B-5D1F626EF5B0}" type="presOf" srcId="{9F6F26D8-F386-4CD2-9E6E-8B43F4A68163}" destId="{9A9F31EB-19B6-4A40-8607-EF24FCC0733A}" srcOrd="1" destOrd="0" presId="urn:microsoft.com/office/officeart/2005/8/layout/hierarchy2"/>
    <dgm:cxn modelId="{BD2AD1BE-6C15-432B-87D4-D434EE8823F5}" type="presOf" srcId="{88DA309E-AF70-4B7D-A48C-0C9727E1923C}" destId="{B99AECFE-86B1-40F1-A6F3-289DB15FAA56}" srcOrd="0" destOrd="0" presId="urn:microsoft.com/office/officeart/2005/8/layout/hierarchy2"/>
    <dgm:cxn modelId="{718396C2-121A-469E-A606-857825A7F115}" type="presOf" srcId="{138D70A0-D1C6-499F-8EE9-DF3FB6497F7E}" destId="{4C60C056-ABAB-4659-9D81-F1AB1810279C}" srcOrd="0" destOrd="0" presId="urn:microsoft.com/office/officeart/2005/8/layout/hierarchy2"/>
    <dgm:cxn modelId="{3CB44C0B-1544-49B6-94CD-C9BEF1BF7099}" type="presOf" srcId="{B408D419-C2C1-4B55-8F6E-7F9E1931E8D0}" destId="{8907D945-F9DA-4600-87C0-35A22543C8FB}" srcOrd="0" destOrd="0" presId="urn:microsoft.com/office/officeart/2005/8/layout/hierarchy2"/>
    <dgm:cxn modelId="{B13F3EB3-5C02-4EFA-9A62-76DB86BA1A84}" srcId="{0D683AE0-2FD4-47F8-A52F-AE90C79B651F}" destId="{78037183-5574-42C3-AB76-A9401653169F}" srcOrd="0" destOrd="0" parTransId="{71F8C2DA-5F25-4B4C-AB03-5D21FD6AA036}" sibTransId="{41A6B747-216E-4EE9-BF36-78E3149FA498}"/>
    <dgm:cxn modelId="{FB592BBB-9B9F-4E69-BBAB-163DF0E1736C}" srcId="{88DA309E-AF70-4B7D-A48C-0C9727E1923C}" destId="{14E4BF4A-DDCB-43B1-B856-D1E204CC274D}" srcOrd="1" destOrd="0" parTransId="{7A4CB5D1-2D84-41CD-BC0C-82F89E772FFA}" sibTransId="{48BB93A4-79D0-4A28-871C-635F3AD91AB1}"/>
    <dgm:cxn modelId="{B3A75D2C-2FE0-411E-A405-613F33F1C202}" type="presOf" srcId="{610A8C02-9DA4-44AB-9179-25BAEE6F1499}" destId="{5CFE77F3-F359-48B7-8C57-77D4CF69E168}" srcOrd="0" destOrd="0" presId="urn:microsoft.com/office/officeart/2005/8/layout/hierarchy2"/>
    <dgm:cxn modelId="{5194DEB5-562C-4590-BF33-57CAF999CDAC}" type="presOf" srcId="{F8CC49E4-6DB0-49F1-B087-8F96AB821084}" destId="{6B08627A-2275-4161-AD84-EE74FC977656}" srcOrd="0" destOrd="0" presId="urn:microsoft.com/office/officeart/2005/8/layout/hierarchy2"/>
    <dgm:cxn modelId="{BD8BCE77-D2FE-40F4-B800-D1C5D0F2E0CF}" type="presOf" srcId="{CCB58864-3AC2-4A92-A514-2E54E2CDE72D}" destId="{BB1242F4-71C2-454F-AE6A-FE7B5C99E85E}" srcOrd="1" destOrd="0" presId="urn:microsoft.com/office/officeart/2005/8/layout/hierarchy2"/>
    <dgm:cxn modelId="{BDFBBC20-0A0C-4A5E-8EF4-A2AB660BA201}" srcId="{0D683AE0-2FD4-47F8-A52F-AE90C79B651F}" destId="{138D70A0-D1C6-499F-8EE9-DF3FB6497F7E}" srcOrd="3" destOrd="0" parTransId="{D6839511-A0EF-420E-A015-AEE4E10570B1}" sibTransId="{39D38457-FC30-44FE-A598-C9125113037D}"/>
    <dgm:cxn modelId="{308A6E42-70C7-4AAA-A905-BB1D074F8037}" type="presOf" srcId="{A70E4E31-D6F2-45B0-89A6-839C2ECD400F}" destId="{20ADBD06-9359-4802-B4C0-A7CBAE84EBE9}" srcOrd="1" destOrd="0" presId="urn:microsoft.com/office/officeart/2005/8/layout/hierarchy2"/>
    <dgm:cxn modelId="{E1A813EA-CBB7-41FE-A612-4C9D2F01FF50}" type="presOf" srcId="{7FE31D2A-10ED-4747-AB5B-71102F05050B}" destId="{67C82D17-77AA-46B7-9E70-A9E0926DEE15}" srcOrd="0" destOrd="0" presId="urn:microsoft.com/office/officeart/2005/8/layout/hierarchy2"/>
    <dgm:cxn modelId="{4AB2066F-92F7-4B89-BC52-76CE030586CD}" type="presOf" srcId="{F0DBFC63-CBD2-479C-AC24-2AB62219119D}" destId="{B65C55D4-31CD-483D-BC1E-707F91594BC1}" srcOrd="0" destOrd="0" presId="urn:microsoft.com/office/officeart/2005/8/layout/hierarchy2"/>
    <dgm:cxn modelId="{2F70B599-D36D-40B2-927F-E7E1AC66436F}" type="presOf" srcId="{5F916DBB-A222-47AA-B670-C4B07639B15B}" destId="{867937B0-AF61-4354-8925-7A02A40C6825}" srcOrd="0" destOrd="0" presId="urn:microsoft.com/office/officeart/2005/8/layout/hierarchy2"/>
    <dgm:cxn modelId="{4FBA65F4-F4E8-42B0-BD8F-B53CE351F432}" type="presOf" srcId="{78E12FD3-5C7E-479C-AB1D-F6FEC3C83B4C}" destId="{CEA76B12-73C9-4CBD-89B1-269E5E7AFC49}" srcOrd="1" destOrd="0" presId="urn:microsoft.com/office/officeart/2005/8/layout/hierarchy2"/>
    <dgm:cxn modelId="{6B9C6076-3108-4B2A-92E1-E80A46ABA515}" type="presOf" srcId="{F328DECF-4E80-4CBB-B0FD-15648DFB8E48}" destId="{31BEF11E-81A9-4FBB-B58D-623F262A6FAE}" srcOrd="0" destOrd="0" presId="urn:microsoft.com/office/officeart/2005/8/layout/hierarchy2"/>
    <dgm:cxn modelId="{7227E3C9-B5FF-4C1F-B87A-BA10EDE5D978}" type="presOf" srcId="{F457B7F4-D673-47B0-A618-A786E7A8C60D}" destId="{9936159D-31E5-488F-9BDD-10641B8D3E01}" srcOrd="1" destOrd="0" presId="urn:microsoft.com/office/officeart/2005/8/layout/hierarchy2"/>
    <dgm:cxn modelId="{022B49D3-456E-4F49-8078-FC1231D67E33}" srcId="{0D683AE0-2FD4-47F8-A52F-AE90C79B651F}" destId="{C03816EB-BCF5-4546-A0BF-BBE578EC4693}" srcOrd="7" destOrd="0" parTransId="{F457B7F4-D673-47B0-A618-A786E7A8C60D}" sibTransId="{6C9E4948-11F3-47A4-AAFB-3D7A4ACD06C3}"/>
    <dgm:cxn modelId="{C68657E7-A430-4DDC-9414-6AAC96DB558D}" srcId="{0D683AE0-2FD4-47F8-A52F-AE90C79B651F}" destId="{610A8C02-9DA4-44AB-9179-25BAEE6F1499}" srcOrd="1" destOrd="0" parTransId="{1451E722-82C8-41F0-BBDE-B800F9221741}" sibTransId="{E508D7BB-8C59-470A-87FC-990A8D8C440F}"/>
    <dgm:cxn modelId="{FC410B35-BD35-481B-A0CC-F91502735B26}" type="presOf" srcId="{F457B7F4-D673-47B0-A618-A786E7A8C60D}" destId="{7FFF0660-7336-45EA-8C97-61A221EE2D70}" srcOrd="0" destOrd="0" presId="urn:microsoft.com/office/officeart/2005/8/layout/hierarchy2"/>
    <dgm:cxn modelId="{37BCF2E1-DCB3-468C-829F-E9DF31E02F61}" type="presOf" srcId="{D339BE32-570C-4D9B-8A03-60647E41FB29}" destId="{77346B0C-3AA2-4D37-8E1C-B29C79AE560E}" srcOrd="0" destOrd="0" presId="urn:microsoft.com/office/officeart/2005/8/layout/hierarchy2"/>
    <dgm:cxn modelId="{7BAD3FFE-E36C-4F16-A72A-D45551D896C8}" type="presOf" srcId="{CCB58864-3AC2-4A92-A514-2E54E2CDE72D}" destId="{870D2F0E-4C31-47C5-B063-858E9664E286}" srcOrd="0" destOrd="0" presId="urn:microsoft.com/office/officeart/2005/8/layout/hierarchy2"/>
    <dgm:cxn modelId="{8E45F2EB-05CD-44E1-9845-FA7EAD979ECA}" type="presOf" srcId="{F076E0E2-A196-44A4-87DE-5FBED079355E}" destId="{7C0134F2-55AD-47E1-84AD-66FF7E68D9F7}" srcOrd="0" destOrd="0" presId="urn:microsoft.com/office/officeart/2005/8/layout/hierarchy2"/>
    <dgm:cxn modelId="{473FDC47-B400-4995-8B5A-0260862CA1F7}" type="presOf" srcId="{D6839511-A0EF-420E-A015-AEE4E10570B1}" destId="{DF59D772-9A40-400B-8779-FBE69FD343B4}" srcOrd="0" destOrd="0" presId="urn:microsoft.com/office/officeart/2005/8/layout/hierarchy2"/>
    <dgm:cxn modelId="{DC7334AB-B71B-4936-B94A-5EA1B24100BD}" type="presOf" srcId="{5F916DBB-A222-47AA-B670-C4B07639B15B}" destId="{A84FDF7A-2CB8-4675-A5CD-2BA3793905DC}" srcOrd="1" destOrd="0" presId="urn:microsoft.com/office/officeart/2005/8/layout/hierarchy2"/>
    <dgm:cxn modelId="{0787368E-58CF-41F9-923B-FEC3A02F390C}" type="presOf" srcId="{D339BE32-570C-4D9B-8A03-60647E41FB29}" destId="{3E60F58F-D54C-4D58-8254-B08947A7CEC9}" srcOrd="1" destOrd="0" presId="urn:microsoft.com/office/officeart/2005/8/layout/hierarchy2"/>
    <dgm:cxn modelId="{30EC9CF0-9D19-4EC4-BEAE-DE33FC6A2199}" srcId="{0CEE92DC-45D7-4F21-8C0A-F68E88A37E4D}" destId="{0D683AE0-2FD4-47F8-A52F-AE90C79B651F}" srcOrd="0" destOrd="0" parTransId="{9F6F26D8-F386-4CD2-9E6E-8B43F4A68163}" sibTransId="{6488DA52-7CC6-428A-AC35-A45458DA60E5}"/>
    <dgm:cxn modelId="{8EA39EAA-9EBC-4293-B2E7-CA5F8D8DC869}" srcId="{0D683AE0-2FD4-47F8-A52F-AE90C79B651F}" destId="{1A919DB4-E267-4632-8FA0-DE02FC870FEF}" srcOrd="6" destOrd="0" parTransId="{FAA31528-B864-4D83-A948-50A4220AC293}" sibTransId="{56C1D837-B864-4710-ADCC-DCAABD5588BE}"/>
    <dgm:cxn modelId="{A4DBC885-613A-43BD-AEDD-63299078905C}" srcId="{F076E0E2-A196-44A4-87DE-5FBED079355E}" destId="{DFBF265F-26BC-4191-AFA9-02699D7429A1}" srcOrd="0" destOrd="0" parTransId="{69760816-09BF-4C9F-9759-2BD819C770F7}" sibTransId="{34691EC9-6F7B-42AF-80C4-936D480BEA8A}"/>
    <dgm:cxn modelId="{3FF37C44-1869-412C-84F8-A7140762C0DC}" type="presOf" srcId="{1451E722-82C8-41F0-BBDE-B800F9221741}" destId="{1F16D923-1110-42DC-A588-8CF60B3BBFFF}" srcOrd="0" destOrd="0" presId="urn:microsoft.com/office/officeart/2005/8/layout/hierarchy2"/>
    <dgm:cxn modelId="{4F1FF768-6F01-447B-93D3-5BECCFED5C2B}" type="presOf" srcId="{50EFA0FC-EB90-4362-9A14-8A3BADA85FA9}" destId="{A6D4A682-5040-4599-8872-7F5A7268BFA7}" srcOrd="0" destOrd="0" presId="urn:microsoft.com/office/officeart/2005/8/layout/hierarchy2"/>
    <dgm:cxn modelId="{91FBEF33-CF0B-488A-A27F-46C54B825E09}" type="presOf" srcId="{C03816EB-BCF5-4546-A0BF-BBE578EC4693}" destId="{130C22C1-C3F6-4440-B474-135AACDA752E}" srcOrd="0" destOrd="0" presId="urn:microsoft.com/office/officeart/2005/8/layout/hierarchy2"/>
    <dgm:cxn modelId="{609EC793-7814-4CFB-98E3-B759AC5FC534}" type="presOf" srcId="{D6839511-A0EF-420E-A015-AEE4E10570B1}" destId="{E144DF88-A92F-4788-AEE4-379F590CD426}" srcOrd="1" destOrd="0" presId="urn:microsoft.com/office/officeart/2005/8/layout/hierarchy2"/>
    <dgm:cxn modelId="{47D1FE95-282E-4011-851D-B5B1EA4053C9}" type="presOf" srcId="{1451E722-82C8-41F0-BBDE-B800F9221741}" destId="{B959935A-03DF-40CB-9608-059319A66C37}" srcOrd="1" destOrd="0" presId="urn:microsoft.com/office/officeart/2005/8/layout/hierarchy2"/>
    <dgm:cxn modelId="{2C400549-5E98-4131-B8FF-00B3E194FF86}" type="presOf" srcId="{FAA31528-B864-4D83-A948-50A4220AC293}" destId="{82972D7E-32BD-4C36-B95D-4EACC24C9753}" srcOrd="1" destOrd="0" presId="urn:microsoft.com/office/officeart/2005/8/layout/hierarchy2"/>
    <dgm:cxn modelId="{951CD731-A1A0-498B-B930-C172B7133269}" type="presOf" srcId="{A3D6ED69-EB57-4BDE-A227-082DAE96C189}" destId="{2FEF0B14-F8AB-49E4-BB54-4B0748AD876E}" srcOrd="0" destOrd="0" presId="urn:microsoft.com/office/officeart/2005/8/layout/hierarchy2"/>
    <dgm:cxn modelId="{B91D2691-B411-44C8-8C3E-5AF5C4FC5A38}" type="presOf" srcId="{29CB5AA6-112F-47AF-928B-75826E6E6256}" destId="{8C536FA9-40AA-457A-8896-F056E5422695}" srcOrd="0" destOrd="0" presId="urn:microsoft.com/office/officeart/2005/8/layout/hierarchy2"/>
    <dgm:cxn modelId="{47EA7622-A4B7-45A2-951F-45912C2D48A8}" type="presOf" srcId="{0CEE92DC-45D7-4F21-8C0A-F68E88A37E4D}" destId="{6E2A96D3-D36B-4B24-9831-9EAA922742A0}" srcOrd="0" destOrd="0" presId="urn:microsoft.com/office/officeart/2005/8/layout/hierarchy2"/>
    <dgm:cxn modelId="{CB022A03-6562-434F-B176-6C10F61EF051}" type="presOf" srcId="{BF436A55-B407-4150-A336-644BB340045C}" destId="{62920FFC-A165-4253-A516-4BF05E7A52B5}" srcOrd="0" destOrd="0" presId="urn:microsoft.com/office/officeart/2005/8/layout/hierarchy2"/>
    <dgm:cxn modelId="{0054FF21-37B6-482C-A8DD-C46BF612D734}" srcId="{A3D6ED69-EB57-4BDE-A227-082DAE96C189}" destId="{88DA309E-AF70-4B7D-A48C-0C9727E1923C}" srcOrd="0" destOrd="0" parTransId="{ACB0E4E4-9E29-4677-9DBE-2DCC76D10101}" sibTransId="{DE1628D9-A832-45BC-ABBD-17D20C9EA081}"/>
    <dgm:cxn modelId="{46DC9510-C579-45A4-8A8E-C8CE04EBC746}" type="presOf" srcId="{78E12FD3-5C7E-479C-AB1D-F6FEC3C83B4C}" destId="{C6EEDBD3-CEFD-4D4A-AF10-08BA37E5247C}" srcOrd="0" destOrd="0" presId="urn:microsoft.com/office/officeart/2005/8/layout/hierarchy2"/>
    <dgm:cxn modelId="{2EE0280E-CA49-4D17-973E-878529943E17}" srcId="{0D683AE0-2FD4-47F8-A52F-AE90C79B651F}" destId="{51D3C566-69A6-4735-9A1F-447D1BB3353F}" srcOrd="5" destOrd="0" parTransId="{7FE31D2A-10ED-4747-AB5B-71102F05050B}" sibTransId="{E247BCF3-F97B-485A-9824-D5C47EB42B91}"/>
    <dgm:cxn modelId="{FA8E7DCD-1C05-4F1A-9958-E1C574854BC2}" type="presOf" srcId="{A70E4E31-D6F2-45B0-89A6-839C2ECD400F}" destId="{4D995407-B63D-40AA-B368-EB0904BD06D1}" srcOrd="0" destOrd="0" presId="urn:microsoft.com/office/officeart/2005/8/layout/hierarchy2"/>
    <dgm:cxn modelId="{377B7337-E40A-4675-822F-F6945BEF1FF4}" srcId="{0D683AE0-2FD4-47F8-A52F-AE90C79B651F}" destId="{425EC11C-07D5-45C6-B2DA-619CB740BB1A}" srcOrd="4" destOrd="0" parTransId="{66F4AB5E-0F8B-447F-9597-606FB491D2BA}" sibTransId="{160CC2D2-7AEC-4460-A781-77AB72EF91DC}"/>
    <dgm:cxn modelId="{30C2D54D-537F-4911-8CAC-2F765EE40736}" type="presOf" srcId="{51D3C566-69A6-4735-9A1F-447D1BB3353F}" destId="{57A20CFE-660C-4739-8B6C-B6647011CF42}" srcOrd="0" destOrd="0" presId="urn:microsoft.com/office/officeart/2005/8/layout/hierarchy2"/>
    <dgm:cxn modelId="{9D5AC01E-ACC0-4DFA-9969-72AF101435EF}" srcId="{88DA309E-AF70-4B7D-A48C-0C9727E1923C}" destId="{29CB5AA6-112F-47AF-928B-75826E6E6256}" srcOrd="0" destOrd="0" parTransId="{5F916DBB-A222-47AA-B670-C4B07639B15B}" sibTransId="{5F4F0265-A329-4AC1-80BE-62D5278BD344}"/>
    <dgm:cxn modelId="{F0D5EA91-6D3F-4E02-B1F5-043F06AF94B0}" type="presOf" srcId="{7326E236-7435-4011-877F-97A744AFF59C}" destId="{A4FB81C7-A480-4FE4-883E-C353718717C2}" srcOrd="0" destOrd="0" presId="urn:microsoft.com/office/officeart/2005/8/layout/hierarchy2"/>
    <dgm:cxn modelId="{639C1649-5915-4991-B6F5-D63C69835A9F}" type="presOf" srcId="{F0DBFC63-CBD2-479C-AC24-2AB62219119D}" destId="{4E81DB5C-D9A5-495A-A4A7-2AF35D5EE0A5}" srcOrd="1" destOrd="0" presId="urn:microsoft.com/office/officeart/2005/8/layout/hierarchy2"/>
    <dgm:cxn modelId="{DE5C7CDE-B884-4117-AE96-3823D6274973}" type="presOf" srcId="{272F2D19-DBB8-475A-A985-495851A9E05D}" destId="{426E51B7-461F-4A57-B70A-B1DEC9404C3F}" srcOrd="0" destOrd="0" presId="urn:microsoft.com/office/officeart/2005/8/layout/hierarchy2"/>
    <dgm:cxn modelId="{3C36834D-540C-4928-B2A2-887A116857C9}" type="presOf" srcId="{425EC11C-07D5-45C6-B2DA-619CB740BB1A}" destId="{39FA636E-9BCB-42DE-AE1D-21D4BA12E6EB}" srcOrd="0" destOrd="0" presId="urn:microsoft.com/office/officeart/2005/8/layout/hierarchy2"/>
    <dgm:cxn modelId="{9CB7BF31-CCD6-466D-8666-DBCED3A6AB06}" type="presOf" srcId="{66F4AB5E-0F8B-447F-9597-606FB491D2BA}" destId="{85D9C175-66B5-40F1-A23A-14737136CCA8}" srcOrd="1" destOrd="0" presId="urn:microsoft.com/office/officeart/2005/8/layout/hierarchy2"/>
    <dgm:cxn modelId="{52C5B8D2-21DC-4A1D-8F26-00508C5091CF}" srcId="{14E4BF4A-DDCB-43B1-B856-D1E204CC274D}" destId="{F328DECF-4E80-4CBB-B0FD-15648DFB8E48}" srcOrd="1" destOrd="0" parTransId="{A70E4E31-D6F2-45B0-89A6-839C2ECD400F}" sibTransId="{32E00C6E-1411-4AD3-BABD-7ABC662E70BB}"/>
    <dgm:cxn modelId="{212FDA10-AC9C-49E4-BCCA-ACE679D6BC1D}" type="presOf" srcId="{14E4BF4A-DDCB-43B1-B856-D1E204CC274D}" destId="{59860E49-2664-4C99-A688-C4A1FC188C21}" srcOrd="0" destOrd="0" presId="urn:microsoft.com/office/officeart/2005/8/layout/hierarchy2"/>
    <dgm:cxn modelId="{6DDCB2A7-FDA4-405F-BAE5-F1D23AB59455}" type="presOf" srcId="{F8CC49E4-6DB0-49F1-B087-8F96AB821084}" destId="{3EED04C8-CBD4-43C4-88EF-35D7A334F357}" srcOrd="1" destOrd="0" presId="urn:microsoft.com/office/officeart/2005/8/layout/hierarchy2"/>
    <dgm:cxn modelId="{98055A8E-14BB-4454-9A93-BB903F05D98E}" type="presOf" srcId="{9F6F26D8-F386-4CD2-9E6E-8B43F4A68163}" destId="{DE5DD98D-F411-4780-BE70-1C0448035A4D}" srcOrd="0" destOrd="0" presId="urn:microsoft.com/office/officeart/2005/8/layout/hierarchy2"/>
    <dgm:cxn modelId="{7D2C3103-11FF-4716-93D0-061DDBB21E7A}" srcId="{14E4BF4A-DDCB-43B1-B856-D1E204CC274D}" destId="{7326E236-7435-4011-877F-97A744AFF59C}" srcOrd="0" destOrd="0" parTransId="{F0DBFC63-CBD2-479C-AC24-2AB62219119D}" sibTransId="{0175CB66-4AED-4003-8215-AFBCE3E7D71C}"/>
    <dgm:cxn modelId="{982AD634-3DC6-4689-8301-193C48D3C040}" srcId="{F328DECF-4E80-4CBB-B0FD-15648DFB8E48}" destId="{F076E0E2-A196-44A4-87DE-5FBED079355E}" srcOrd="0" destOrd="0" parTransId="{CCB58864-3AC2-4A92-A514-2E54E2CDE72D}" sibTransId="{9E7E03D1-C76E-43B1-9BCF-CC6C295C3F2D}"/>
    <dgm:cxn modelId="{E1026393-9002-438B-A883-80A58B79892B}" type="presOf" srcId="{FAA31528-B864-4D83-A948-50A4220AC293}" destId="{D2671A5C-285C-44A0-91F4-478F588E505E}" srcOrd="0" destOrd="0" presId="urn:microsoft.com/office/officeart/2005/8/layout/hierarchy2"/>
    <dgm:cxn modelId="{532A15A1-133F-4D9C-8071-6FCD25B8CBC2}" srcId="{0CEE92DC-45D7-4F21-8C0A-F68E88A37E4D}" destId="{272F2D19-DBB8-475A-A985-495851A9E05D}" srcOrd="1" destOrd="0" parTransId="{F8CC49E4-6DB0-49F1-B087-8F96AB821084}" sibTransId="{24E3D9A9-B919-400A-9DF6-F81342524AA5}"/>
    <dgm:cxn modelId="{94F0634A-7DA9-46D2-8BE4-B85246D7CA31}" type="presOf" srcId="{7FE31D2A-10ED-4747-AB5B-71102F05050B}" destId="{F6232752-2BB8-43EC-99AC-7EDE0421B878}" srcOrd="1" destOrd="0" presId="urn:microsoft.com/office/officeart/2005/8/layout/hierarchy2"/>
    <dgm:cxn modelId="{53863EEC-EA84-42CA-B116-B853BBC19C21}" type="presOf" srcId="{DFBF265F-26BC-4191-AFA9-02699D7429A1}" destId="{61A01A33-3C8A-4153-95AE-BF6B9C35A4F3}" srcOrd="0" destOrd="0" presId="urn:microsoft.com/office/officeart/2005/8/layout/hierarchy2"/>
    <dgm:cxn modelId="{CE1B8B6F-6B21-4CB3-8A82-CFF44566BFC8}" srcId="{F076E0E2-A196-44A4-87DE-5FBED079355E}" destId="{0CEE92DC-45D7-4F21-8C0A-F68E88A37E4D}" srcOrd="1" destOrd="0" parTransId="{D339BE32-570C-4D9B-8A03-60647E41FB29}" sibTransId="{638994B2-E24B-499D-9B8E-C4F1D6A0BEF3}"/>
    <dgm:cxn modelId="{431A2A66-ED19-4007-B666-EE3166DA36E8}" type="presOf" srcId="{69760816-09BF-4C9F-9759-2BD819C770F7}" destId="{D12D4B1B-D5E2-4C65-ACEC-C980C83D1EEF}" srcOrd="0" destOrd="0" presId="urn:microsoft.com/office/officeart/2005/8/layout/hierarchy2"/>
    <dgm:cxn modelId="{4D7DBC83-3F05-47B7-8163-7116128614BF}" type="presOf" srcId="{69760816-09BF-4C9F-9759-2BD819C770F7}" destId="{6B23C2E5-F283-4B88-B3DF-58DC2D3C4749}" srcOrd="1" destOrd="0" presId="urn:microsoft.com/office/officeart/2005/8/layout/hierarchy2"/>
    <dgm:cxn modelId="{F81A9107-647D-4BC7-BE36-4A8C17A664D4}" type="presOf" srcId="{0D683AE0-2FD4-47F8-A52F-AE90C79B651F}" destId="{E510CB41-2FD7-47A8-8516-A7DF84DA2590}" srcOrd="0" destOrd="0" presId="urn:microsoft.com/office/officeart/2005/8/layout/hierarchy2"/>
    <dgm:cxn modelId="{0FA09BFB-8611-4310-B3AC-835153895261}" type="presOf" srcId="{71F8C2DA-5F25-4B4C-AB03-5D21FD6AA036}" destId="{DCE774E5-17DD-40F1-A245-D2D7F9B2ED54}" srcOrd="1" destOrd="0" presId="urn:microsoft.com/office/officeart/2005/8/layout/hierarchy2"/>
    <dgm:cxn modelId="{C88D74F4-2FEA-46BA-96B3-CC5E96644E72}" type="presOf" srcId="{66F4AB5E-0F8B-447F-9597-606FB491D2BA}" destId="{25F03D54-E400-43EF-B4EE-08BE0AF950F3}" srcOrd="0" destOrd="0" presId="urn:microsoft.com/office/officeart/2005/8/layout/hierarchy2"/>
    <dgm:cxn modelId="{163ED233-121B-4A68-9659-19253839C6F7}" type="presParOf" srcId="{2FEF0B14-F8AB-49E4-BB54-4B0748AD876E}" destId="{4B924332-663B-47FD-A5AB-F029FC08D8D7}" srcOrd="0" destOrd="0" presId="urn:microsoft.com/office/officeart/2005/8/layout/hierarchy2"/>
    <dgm:cxn modelId="{701DD0D5-0887-4B8C-9BFF-40CF59B52937}" type="presParOf" srcId="{4B924332-663B-47FD-A5AB-F029FC08D8D7}" destId="{B99AECFE-86B1-40F1-A6F3-289DB15FAA56}" srcOrd="0" destOrd="0" presId="urn:microsoft.com/office/officeart/2005/8/layout/hierarchy2"/>
    <dgm:cxn modelId="{B0ED5FF1-FE0E-4536-8F24-AFB66F578D59}" type="presParOf" srcId="{4B924332-663B-47FD-A5AB-F029FC08D8D7}" destId="{446D1A94-8EAC-4873-987A-D8951E7E05DC}" srcOrd="1" destOrd="0" presId="urn:microsoft.com/office/officeart/2005/8/layout/hierarchy2"/>
    <dgm:cxn modelId="{0A6B07CE-E381-4992-AB44-D2C4BBB15BC2}" type="presParOf" srcId="{446D1A94-8EAC-4873-987A-D8951E7E05DC}" destId="{867937B0-AF61-4354-8925-7A02A40C6825}" srcOrd="0" destOrd="0" presId="urn:microsoft.com/office/officeart/2005/8/layout/hierarchy2"/>
    <dgm:cxn modelId="{355C2EA4-CA72-4E36-9306-5E2C5825AF4D}" type="presParOf" srcId="{867937B0-AF61-4354-8925-7A02A40C6825}" destId="{A84FDF7A-2CB8-4675-A5CD-2BA3793905DC}" srcOrd="0" destOrd="0" presId="urn:microsoft.com/office/officeart/2005/8/layout/hierarchy2"/>
    <dgm:cxn modelId="{F7B693A4-E262-458B-95B0-B1E7EB608281}" type="presParOf" srcId="{446D1A94-8EAC-4873-987A-D8951E7E05DC}" destId="{53F19261-6EF8-418E-B817-6806C838532D}" srcOrd="1" destOrd="0" presId="urn:microsoft.com/office/officeart/2005/8/layout/hierarchy2"/>
    <dgm:cxn modelId="{CEF68B2F-40D4-4A2D-A069-77B3EB7AD0CA}" type="presParOf" srcId="{53F19261-6EF8-418E-B817-6806C838532D}" destId="{8C536FA9-40AA-457A-8896-F056E5422695}" srcOrd="0" destOrd="0" presId="urn:microsoft.com/office/officeart/2005/8/layout/hierarchy2"/>
    <dgm:cxn modelId="{4F54D8DE-75C9-4480-A738-3296CC1C100F}" type="presParOf" srcId="{53F19261-6EF8-418E-B817-6806C838532D}" destId="{B8184604-F9AF-4534-971A-EDC3F5C6C4E9}" srcOrd="1" destOrd="0" presId="urn:microsoft.com/office/officeart/2005/8/layout/hierarchy2"/>
    <dgm:cxn modelId="{AFB03D41-ED31-4099-8DA7-423C19A9BD77}" type="presParOf" srcId="{446D1A94-8EAC-4873-987A-D8951E7E05DC}" destId="{9C08CBB0-A89D-4AD2-AE0B-CAB99E8D72C8}" srcOrd="2" destOrd="0" presId="urn:microsoft.com/office/officeart/2005/8/layout/hierarchy2"/>
    <dgm:cxn modelId="{36F58540-A75E-4556-94A8-01951237BC11}" type="presParOf" srcId="{9C08CBB0-A89D-4AD2-AE0B-CAB99E8D72C8}" destId="{93DD17A6-B9E0-4C83-97EA-16D0D8FD2E1F}" srcOrd="0" destOrd="0" presId="urn:microsoft.com/office/officeart/2005/8/layout/hierarchy2"/>
    <dgm:cxn modelId="{3FC8F451-0E7A-4980-A56C-5FE481CD5EEC}" type="presParOf" srcId="{446D1A94-8EAC-4873-987A-D8951E7E05DC}" destId="{EF3F6BBC-2A9E-47C5-A884-F27600FDC688}" srcOrd="3" destOrd="0" presId="urn:microsoft.com/office/officeart/2005/8/layout/hierarchy2"/>
    <dgm:cxn modelId="{CBA11D0F-9348-48BB-9B71-8EDDBBCB643F}" type="presParOf" srcId="{EF3F6BBC-2A9E-47C5-A884-F27600FDC688}" destId="{59860E49-2664-4C99-A688-C4A1FC188C21}" srcOrd="0" destOrd="0" presId="urn:microsoft.com/office/officeart/2005/8/layout/hierarchy2"/>
    <dgm:cxn modelId="{84B3BF70-B8D1-471E-BF78-3ADA29225876}" type="presParOf" srcId="{EF3F6BBC-2A9E-47C5-A884-F27600FDC688}" destId="{AE70B296-726F-4BBA-B44D-39CAF442A994}" srcOrd="1" destOrd="0" presId="urn:microsoft.com/office/officeart/2005/8/layout/hierarchy2"/>
    <dgm:cxn modelId="{4F01FC81-6814-4691-B639-487E6ADA91E1}" type="presParOf" srcId="{AE70B296-726F-4BBA-B44D-39CAF442A994}" destId="{B65C55D4-31CD-483D-BC1E-707F91594BC1}" srcOrd="0" destOrd="0" presId="urn:microsoft.com/office/officeart/2005/8/layout/hierarchy2"/>
    <dgm:cxn modelId="{3F57ED0A-C760-4B20-ACC8-FD0E931E41F2}" type="presParOf" srcId="{B65C55D4-31CD-483D-BC1E-707F91594BC1}" destId="{4E81DB5C-D9A5-495A-A4A7-2AF35D5EE0A5}" srcOrd="0" destOrd="0" presId="urn:microsoft.com/office/officeart/2005/8/layout/hierarchy2"/>
    <dgm:cxn modelId="{76F13256-24EA-4262-B0FB-86E9D644900C}" type="presParOf" srcId="{AE70B296-726F-4BBA-B44D-39CAF442A994}" destId="{DC2F8BFB-5862-4F0F-91BD-9F0810A9E3AC}" srcOrd="1" destOrd="0" presId="urn:microsoft.com/office/officeart/2005/8/layout/hierarchy2"/>
    <dgm:cxn modelId="{CF8E9204-5706-469C-81E5-DC8DAC6C0F28}" type="presParOf" srcId="{DC2F8BFB-5862-4F0F-91BD-9F0810A9E3AC}" destId="{A4FB81C7-A480-4FE4-883E-C353718717C2}" srcOrd="0" destOrd="0" presId="urn:microsoft.com/office/officeart/2005/8/layout/hierarchy2"/>
    <dgm:cxn modelId="{E9F30226-D13E-429A-91FD-7CA96F23131F}" type="presParOf" srcId="{DC2F8BFB-5862-4F0F-91BD-9F0810A9E3AC}" destId="{AA25F718-8563-43AD-9BBA-2067BCAFA179}" srcOrd="1" destOrd="0" presId="urn:microsoft.com/office/officeart/2005/8/layout/hierarchy2"/>
    <dgm:cxn modelId="{D9E9074A-D1C8-481F-AF1F-1CE500D5154B}" type="presParOf" srcId="{AE70B296-726F-4BBA-B44D-39CAF442A994}" destId="{4D995407-B63D-40AA-B368-EB0904BD06D1}" srcOrd="2" destOrd="0" presId="urn:microsoft.com/office/officeart/2005/8/layout/hierarchy2"/>
    <dgm:cxn modelId="{5134A2B3-7041-47BD-9709-488A119D50F6}" type="presParOf" srcId="{4D995407-B63D-40AA-B368-EB0904BD06D1}" destId="{20ADBD06-9359-4802-B4C0-A7CBAE84EBE9}" srcOrd="0" destOrd="0" presId="urn:microsoft.com/office/officeart/2005/8/layout/hierarchy2"/>
    <dgm:cxn modelId="{D06ED6BC-6418-47F7-A79C-4B45DD8E46CE}" type="presParOf" srcId="{AE70B296-726F-4BBA-B44D-39CAF442A994}" destId="{DCCDF9F7-7F37-429B-B160-3972EE23DADE}" srcOrd="3" destOrd="0" presId="urn:microsoft.com/office/officeart/2005/8/layout/hierarchy2"/>
    <dgm:cxn modelId="{70C65818-A638-489F-ABE8-67DEF8EE6875}" type="presParOf" srcId="{DCCDF9F7-7F37-429B-B160-3972EE23DADE}" destId="{31BEF11E-81A9-4FBB-B58D-623F262A6FAE}" srcOrd="0" destOrd="0" presId="urn:microsoft.com/office/officeart/2005/8/layout/hierarchy2"/>
    <dgm:cxn modelId="{1433FEAA-CFA1-4477-AC3C-33DD8C9214D3}" type="presParOf" srcId="{DCCDF9F7-7F37-429B-B160-3972EE23DADE}" destId="{7FD6A374-E3B1-4F09-ACBC-AC60D00DDE63}" srcOrd="1" destOrd="0" presId="urn:microsoft.com/office/officeart/2005/8/layout/hierarchy2"/>
    <dgm:cxn modelId="{DC260A06-EF69-4313-95F2-493056B2B612}" type="presParOf" srcId="{7FD6A374-E3B1-4F09-ACBC-AC60D00DDE63}" destId="{870D2F0E-4C31-47C5-B063-858E9664E286}" srcOrd="0" destOrd="0" presId="urn:microsoft.com/office/officeart/2005/8/layout/hierarchy2"/>
    <dgm:cxn modelId="{384036E2-F8C3-4522-B8B2-F3E059694984}" type="presParOf" srcId="{870D2F0E-4C31-47C5-B063-858E9664E286}" destId="{BB1242F4-71C2-454F-AE6A-FE7B5C99E85E}" srcOrd="0" destOrd="0" presId="urn:microsoft.com/office/officeart/2005/8/layout/hierarchy2"/>
    <dgm:cxn modelId="{CD76B748-FA75-499C-BFDD-44A24B0D04F6}" type="presParOf" srcId="{7FD6A374-E3B1-4F09-ACBC-AC60D00DDE63}" destId="{35F3DAAD-31B8-47B3-9C73-8225A3058E7D}" srcOrd="1" destOrd="0" presId="urn:microsoft.com/office/officeart/2005/8/layout/hierarchy2"/>
    <dgm:cxn modelId="{DBFA42C8-8C40-48C4-B36E-7E30B8502911}" type="presParOf" srcId="{35F3DAAD-31B8-47B3-9C73-8225A3058E7D}" destId="{7C0134F2-55AD-47E1-84AD-66FF7E68D9F7}" srcOrd="0" destOrd="0" presId="urn:microsoft.com/office/officeart/2005/8/layout/hierarchy2"/>
    <dgm:cxn modelId="{932AAFBD-A5F1-429C-991F-D4728226ECBE}" type="presParOf" srcId="{35F3DAAD-31B8-47B3-9C73-8225A3058E7D}" destId="{67A94181-19DC-4B22-89C7-971B6C14D730}" srcOrd="1" destOrd="0" presId="urn:microsoft.com/office/officeart/2005/8/layout/hierarchy2"/>
    <dgm:cxn modelId="{F7DD5842-CBF2-41D2-B32F-5DD5E3589524}" type="presParOf" srcId="{67A94181-19DC-4B22-89C7-971B6C14D730}" destId="{D12D4B1B-D5E2-4C65-ACEC-C980C83D1EEF}" srcOrd="0" destOrd="0" presId="urn:microsoft.com/office/officeart/2005/8/layout/hierarchy2"/>
    <dgm:cxn modelId="{E2A356D3-5ECD-41C0-ABD4-060719642314}" type="presParOf" srcId="{D12D4B1B-D5E2-4C65-ACEC-C980C83D1EEF}" destId="{6B23C2E5-F283-4B88-B3DF-58DC2D3C4749}" srcOrd="0" destOrd="0" presId="urn:microsoft.com/office/officeart/2005/8/layout/hierarchy2"/>
    <dgm:cxn modelId="{E3EECD95-FAEE-45D3-9F2C-513060489735}" type="presParOf" srcId="{67A94181-19DC-4B22-89C7-971B6C14D730}" destId="{6499C4ED-7050-4966-ACC0-27CDE0D52C7E}" srcOrd="1" destOrd="0" presId="urn:microsoft.com/office/officeart/2005/8/layout/hierarchy2"/>
    <dgm:cxn modelId="{6135D451-52E5-4386-BD24-E9CA3257955C}" type="presParOf" srcId="{6499C4ED-7050-4966-ACC0-27CDE0D52C7E}" destId="{61A01A33-3C8A-4153-95AE-BF6B9C35A4F3}" srcOrd="0" destOrd="0" presId="urn:microsoft.com/office/officeart/2005/8/layout/hierarchy2"/>
    <dgm:cxn modelId="{F6C874F6-A644-4729-87BD-0A5FC143C473}" type="presParOf" srcId="{6499C4ED-7050-4966-ACC0-27CDE0D52C7E}" destId="{F1ADE4F4-58E9-401C-BA76-728E85324912}" srcOrd="1" destOrd="0" presId="urn:microsoft.com/office/officeart/2005/8/layout/hierarchy2"/>
    <dgm:cxn modelId="{982998E8-004C-47CE-B08D-3BB6E9F982FB}" type="presParOf" srcId="{67A94181-19DC-4B22-89C7-971B6C14D730}" destId="{77346B0C-3AA2-4D37-8E1C-B29C79AE560E}" srcOrd="2" destOrd="0" presId="urn:microsoft.com/office/officeart/2005/8/layout/hierarchy2"/>
    <dgm:cxn modelId="{44CB3217-0D98-44C5-8E91-69F3BCC358E8}" type="presParOf" srcId="{77346B0C-3AA2-4D37-8E1C-B29C79AE560E}" destId="{3E60F58F-D54C-4D58-8254-B08947A7CEC9}" srcOrd="0" destOrd="0" presId="urn:microsoft.com/office/officeart/2005/8/layout/hierarchy2"/>
    <dgm:cxn modelId="{6984C413-92C2-435E-B55D-FEBDB394B144}" type="presParOf" srcId="{67A94181-19DC-4B22-89C7-971B6C14D730}" destId="{71F53E13-1777-4FB7-B734-501CA55096B7}" srcOrd="3" destOrd="0" presId="urn:microsoft.com/office/officeart/2005/8/layout/hierarchy2"/>
    <dgm:cxn modelId="{0374B64B-E8D1-475C-B73D-0AD9D4B4F18B}" type="presParOf" srcId="{71F53E13-1777-4FB7-B734-501CA55096B7}" destId="{6E2A96D3-D36B-4B24-9831-9EAA922742A0}" srcOrd="0" destOrd="0" presId="urn:microsoft.com/office/officeart/2005/8/layout/hierarchy2"/>
    <dgm:cxn modelId="{6042990A-85B6-4636-AD63-811EDE825FF7}" type="presParOf" srcId="{71F53E13-1777-4FB7-B734-501CA55096B7}" destId="{11C54CDD-FBAF-43FB-999A-977DBB53FED4}" srcOrd="1" destOrd="0" presId="urn:microsoft.com/office/officeart/2005/8/layout/hierarchy2"/>
    <dgm:cxn modelId="{764DDF43-3C7A-4828-A622-5922EFB492E8}" type="presParOf" srcId="{11C54CDD-FBAF-43FB-999A-977DBB53FED4}" destId="{DE5DD98D-F411-4780-BE70-1C0448035A4D}" srcOrd="0" destOrd="0" presId="urn:microsoft.com/office/officeart/2005/8/layout/hierarchy2"/>
    <dgm:cxn modelId="{83210B0D-5D0A-42CB-9A6E-0DC94C083372}" type="presParOf" srcId="{DE5DD98D-F411-4780-BE70-1C0448035A4D}" destId="{9A9F31EB-19B6-4A40-8607-EF24FCC0733A}" srcOrd="0" destOrd="0" presId="urn:microsoft.com/office/officeart/2005/8/layout/hierarchy2"/>
    <dgm:cxn modelId="{930C17D1-AD47-48A5-8412-436968F5F643}" type="presParOf" srcId="{11C54CDD-FBAF-43FB-999A-977DBB53FED4}" destId="{B5846FD7-FF7C-492C-B8EF-36CA2FAB3C36}" srcOrd="1" destOrd="0" presId="urn:microsoft.com/office/officeart/2005/8/layout/hierarchy2"/>
    <dgm:cxn modelId="{043EF2E0-E105-4A99-9D37-2EE9EC6D4654}" type="presParOf" srcId="{B5846FD7-FF7C-492C-B8EF-36CA2FAB3C36}" destId="{E510CB41-2FD7-47A8-8516-A7DF84DA2590}" srcOrd="0" destOrd="0" presId="urn:microsoft.com/office/officeart/2005/8/layout/hierarchy2"/>
    <dgm:cxn modelId="{B33FB4EF-ABAE-4AB7-A8DD-6A0440ADBA4D}" type="presParOf" srcId="{B5846FD7-FF7C-492C-B8EF-36CA2FAB3C36}" destId="{C3601415-EB32-4EA4-8740-F1730C082B95}" srcOrd="1" destOrd="0" presId="urn:microsoft.com/office/officeart/2005/8/layout/hierarchy2"/>
    <dgm:cxn modelId="{2D21DA64-0DE3-4FC4-A8A3-C840D30286F5}" type="presParOf" srcId="{C3601415-EB32-4EA4-8740-F1730C082B95}" destId="{922052D3-6DA8-4A3C-BD48-95FC1F54B449}" srcOrd="0" destOrd="0" presId="urn:microsoft.com/office/officeart/2005/8/layout/hierarchy2"/>
    <dgm:cxn modelId="{9BF55DB5-B5C4-459B-837D-C44B9CDA8B61}" type="presParOf" srcId="{922052D3-6DA8-4A3C-BD48-95FC1F54B449}" destId="{DCE774E5-17DD-40F1-A245-D2D7F9B2ED54}" srcOrd="0" destOrd="0" presId="urn:microsoft.com/office/officeart/2005/8/layout/hierarchy2"/>
    <dgm:cxn modelId="{B0738C39-536D-4C26-A7F7-FF7FDFFBF00B}" type="presParOf" srcId="{C3601415-EB32-4EA4-8740-F1730C082B95}" destId="{FFB92792-A7F7-49E1-879E-E27E1AD735BD}" srcOrd="1" destOrd="0" presId="urn:microsoft.com/office/officeart/2005/8/layout/hierarchy2"/>
    <dgm:cxn modelId="{43D67219-5190-425C-83A1-A761DACF25EE}" type="presParOf" srcId="{FFB92792-A7F7-49E1-879E-E27E1AD735BD}" destId="{D70E66A2-FD9D-42A5-B1A8-26E55D95B756}" srcOrd="0" destOrd="0" presId="urn:microsoft.com/office/officeart/2005/8/layout/hierarchy2"/>
    <dgm:cxn modelId="{3FB40291-8D00-4900-9912-0FF3C71FB43C}" type="presParOf" srcId="{FFB92792-A7F7-49E1-879E-E27E1AD735BD}" destId="{E2032EE5-0398-4FC3-BC6E-D5DEE75D000F}" srcOrd="1" destOrd="0" presId="urn:microsoft.com/office/officeart/2005/8/layout/hierarchy2"/>
    <dgm:cxn modelId="{0BCA5B9B-1569-4656-974E-C61C14F5D471}" type="presParOf" srcId="{C3601415-EB32-4EA4-8740-F1730C082B95}" destId="{1F16D923-1110-42DC-A588-8CF60B3BBFFF}" srcOrd="2" destOrd="0" presId="urn:microsoft.com/office/officeart/2005/8/layout/hierarchy2"/>
    <dgm:cxn modelId="{C99E8DC1-9D6B-41BE-B24D-A384DF8DDE48}" type="presParOf" srcId="{1F16D923-1110-42DC-A588-8CF60B3BBFFF}" destId="{B959935A-03DF-40CB-9608-059319A66C37}" srcOrd="0" destOrd="0" presId="urn:microsoft.com/office/officeart/2005/8/layout/hierarchy2"/>
    <dgm:cxn modelId="{4DD29403-D4FD-4367-8042-8454782ECD9C}" type="presParOf" srcId="{C3601415-EB32-4EA4-8740-F1730C082B95}" destId="{33A22EC8-5C04-4DC5-A67D-7FA7E42EE2EF}" srcOrd="3" destOrd="0" presId="urn:microsoft.com/office/officeart/2005/8/layout/hierarchy2"/>
    <dgm:cxn modelId="{7D6549E1-1F5F-4675-B768-D1283703D586}" type="presParOf" srcId="{33A22EC8-5C04-4DC5-A67D-7FA7E42EE2EF}" destId="{5CFE77F3-F359-48B7-8C57-77D4CF69E168}" srcOrd="0" destOrd="0" presId="urn:microsoft.com/office/officeart/2005/8/layout/hierarchy2"/>
    <dgm:cxn modelId="{4DCBFC63-5000-4CB3-9916-2FB266C702A6}" type="presParOf" srcId="{33A22EC8-5C04-4DC5-A67D-7FA7E42EE2EF}" destId="{5FB927E6-02DF-44E9-B0D0-FBC9F44A13C6}" srcOrd="1" destOrd="0" presId="urn:microsoft.com/office/officeart/2005/8/layout/hierarchy2"/>
    <dgm:cxn modelId="{02F8FA19-8C3C-44D3-A536-948D0431C82A}" type="presParOf" srcId="{C3601415-EB32-4EA4-8740-F1730C082B95}" destId="{A6D4A682-5040-4599-8872-7F5A7268BFA7}" srcOrd="4" destOrd="0" presId="urn:microsoft.com/office/officeart/2005/8/layout/hierarchy2"/>
    <dgm:cxn modelId="{1F3E9559-CEE5-4941-A76F-70C0407AA3F7}" type="presParOf" srcId="{A6D4A682-5040-4599-8872-7F5A7268BFA7}" destId="{071B3852-FE85-4B01-8F1E-363E87178864}" srcOrd="0" destOrd="0" presId="urn:microsoft.com/office/officeart/2005/8/layout/hierarchy2"/>
    <dgm:cxn modelId="{2EABB164-AD64-4AA6-976C-267F18CDE619}" type="presParOf" srcId="{C3601415-EB32-4EA4-8740-F1730C082B95}" destId="{21A947FD-3A42-40B2-8FC4-A3634F315134}" srcOrd="5" destOrd="0" presId="urn:microsoft.com/office/officeart/2005/8/layout/hierarchy2"/>
    <dgm:cxn modelId="{92906595-203B-4058-9980-21A54A5FDC59}" type="presParOf" srcId="{21A947FD-3A42-40B2-8FC4-A3634F315134}" destId="{62920FFC-A165-4253-A516-4BF05E7A52B5}" srcOrd="0" destOrd="0" presId="urn:microsoft.com/office/officeart/2005/8/layout/hierarchy2"/>
    <dgm:cxn modelId="{4F9A9E7C-3D41-4C71-8E27-C54E3257D62E}" type="presParOf" srcId="{21A947FD-3A42-40B2-8FC4-A3634F315134}" destId="{F3E4D0DD-343B-4CE7-B853-6325883A568C}" srcOrd="1" destOrd="0" presId="urn:microsoft.com/office/officeart/2005/8/layout/hierarchy2"/>
    <dgm:cxn modelId="{153C2346-1324-4F2E-9A6F-E3BAC84D5842}" type="presParOf" srcId="{C3601415-EB32-4EA4-8740-F1730C082B95}" destId="{DF59D772-9A40-400B-8779-FBE69FD343B4}" srcOrd="6" destOrd="0" presId="urn:microsoft.com/office/officeart/2005/8/layout/hierarchy2"/>
    <dgm:cxn modelId="{B8585F2C-2E34-4A05-8A62-E95E9AB156F5}" type="presParOf" srcId="{DF59D772-9A40-400B-8779-FBE69FD343B4}" destId="{E144DF88-A92F-4788-AEE4-379F590CD426}" srcOrd="0" destOrd="0" presId="urn:microsoft.com/office/officeart/2005/8/layout/hierarchy2"/>
    <dgm:cxn modelId="{3E70D07E-6607-44EA-AE6F-F8947B3826AA}" type="presParOf" srcId="{C3601415-EB32-4EA4-8740-F1730C082B95}" destId="{AB63A6C0-3D27-4D99-83CC-985853B8040F}" srcOrd="7" destOrd="0" presId="urn:microsoft.com/office/officeart/2005/8/layout/hierarchy2"/>
    <dgm:cxn modelId="{1DE3E0C7-9B50-40DF-BD86-B9AD277C0575}" type="presParOf" srcId="{AB63A6C0-3D27-4D99-83CC-985853B8040F}" destId="{4C60C056-ABAB-4659-9D81-F1AB1810279C}" srcOrd="0" destOrd="0" presId="urn:microsoft.com/office/officeart/2005/8/layout/hierarchy2"/>
    <dgm:cxn modelId="{6442EE22-5EE9-4213-8430-42ACB7372775}" type="presParOf" srcId="{AB63A6C0-3D27-4D99-83CC-985853B8040F}" destId="{03B9F56C-B21F-41C7-876F-2AFE5DD897C7}" srcOrd="1" destOrd="0" presId="urn:microsoft.com/office/officeart/2005/8/layout/hierarchy2"/>
    <dgm:cxn modelId="{F749DA7B-ED3A-4E97-9729-16D9A4000292}" type="presParOf" srcId="{C3601415-EB32-4EA4-8740-F1730C082B95}" destId="{25F03D54-E400-43EF-B4EE-08BE0AF950F3}" srcOrd="8" destOrd="0" presId="urn:microsoft.com/office/officeart/2005/8/layout/hierarchy2"/>
    <dgm:cxn modelId="{6FB603D1-B394-4BED-9DC7-3E92C92E798C}" type="presParOf" srcId="{25F03D54-E400-43EF-B4EE-08BE0AF950F3}" destId="{85D9C175-66B5-40F1-A23A-14737136CCA8}" srcOrd="0" destOrd="0" presId="urn:microsoft.com/office/officeart/2005/8/layout/hierarchy2"/>
    <dgm:cxn modelId="{D4A4B178-BFDB-4A68-9471-AEDD25A3269B}" type="presParOf" srcId="{C3601415-EB32-4EA4-8740-F1730C082B95}" destId="{6FBAEBEF-DA52-4D36-80A5-024FC2CAAFF1}" srcOrd="9" destOrd="0" presId="urn:microsoft.com/office/officeart/2005/8/layout/hierarchy2"/>
    <dgm:cxn modelId="{E3FB8FBF-CC8C-41A4-888C-F3B8D66CD2FD}" type="presParOf" srcId="{6FBAEBEF-DA52-4D36-80A5-024FC2CAAFF1}" destId="{39FA636E-9BCB-42DE-AE1D-21D4BA12E6EB}" srcOrd="0" destOrd="0" presId="urn:microsoft.com/office/officeart/2005/8/layout/hierarchy2"/>
    <dgm:cxn modelId="{83CE0565-5F44-4434-A17A-6C236F1E7FB8}" type="presParOf" srcId="{6FBAEBEF-DA52-4D36-80A5-024FC2CAAFF1}" destId="{5A09296B-904E-43F7-A9FA-7B4F67E585F5}" srcOrd="1" destOrd="0" presId="urn:microsoft.com/office/officeart/2005/8/layout/hierarchy2"/>
    <dgm:cxn modelId="{CBD3D277-8418-4357-8033-007EC2987A76}" type="presParOf" srcId="{C3601415-EB32-4EA4-8740-F1730C082B95}" destId="{67C82D17-77AA-46B7-9E70-A9E0926DEE15}" srcOrd="10" destOrd="0" presId="urn:microsoft.com/office/officeart/2005/8/layout/hierarchy2"/>
    <dgm:cxn modelId="{551725BA-EC9D-4835-AAC7-AC9AC5C4A6FC}" type="presParOf" srcId="{67C82D17-77AA-46B7-9E70-A9E0926DEE15}" destId="{F6232752-2BB8-43EC-99AC-7EDE0421B878}" srcOrd="0" destOrd="0" presId="urn:microsoft.com/office/officeart/2005/8/layout/hierarchy2"/>
    <dgm:cxn modelId="{15FF529C-2D08-4AFF-89E1-F94553249C24}" type="presParOf" srcId="{C3601415-EB32-4EA4-8740-F1730C082B95}" destId="{3BE9EC1A-0BC9-479A-937A-0EAE9899AA97}" srcOrd="11" destOrd="0" presId="urn:microsoft.com/office/officeart/2005/8/layout/hierarchy2"/>
    <dgm:cxn modelId="{E512CD66-0C43-4CBD-841C-AA706F15E836}" type="presParOf" srcId="{3BE9EC1A-0BC9-479A-937A-0EAE9899AA97}" destId="{57A20CFE-660C-4739-8B6C-B6647011CF42}" srcOrd="0" destOrd="0" presId="urn:microsoft.com/office/officeart/2005/8/layout/hierarchy2"/>
    <dgm:cxn modelId="{080F4429-1EB9-4969-8777-D0804B051B78}" type="presParOf" srcId="{3BE9EC1A-0BC9-479A-937A-0EAE9899AA97}" destId="{2B018BD0-DB76-4C80-983C-2C32D8B0FFD8}" srcOrd="1" destOrd="0" presId="urn:microsoft.com/office/officeart/2005/8/layout/hierarchy2"/>
    <dgm:cxn modelId="{19B27B06-435A-4745-8D6B-2F1BAAB8FC64}" type="presParOf" srcId="{C3601415-EB32-4EA4-8740-F1730C082B95}" destId="{D2671A5C-285C-44A0-91F4-478F588E505E}" srcOrd="12" destOrd="0" presId="urn:microsoft.com/office/officeart/2005/8/layout/hierarchy2"/>
    <dgm:cxn modelId="{2B474163-9CBF-4BA6-9C7A-A1BB9E85F41F}" type="presParOf" srcId="{D2671A5C-285C-44A0-91F4-478F588E505E}" destId="{82972D7E-32BD-4C36-B95D-4EACC24C9753}" srcOrd="0" destOrd="0" presId="urn:microsoft.com/office/officeart/2005/8/layout/hierarchy2"/>
    <dgm:cxn modelId="{3204939C-B21B-468D-8E18-0A7D270743D5}" type="presParOf" srcId="{C3601415-EB32-4EA4-8740-F1730C082B95}" destId="{13137BAB-9FA5-4C11-AF93-B691EFB0042E}" srcOrd="13" destOrd="0" presId="urn:microsoft.com/office/officeart/2005/8/layout/hierarchy2"/>
    <dgm:cxn modelId="{E6CE9000-9902-4FE9-9E80-FC49E8B1C566}" type="presParOf" srcId="{13137BAB-9FA5-4C11-AF93-B691EFB0042E}" destId="{8A9885E4-810A-4D51-B845-31394623D3EE}" srcOrd="0" destOrd="0" presId="urn:microsoft.com/office/officeart/2005/8/layout/hierarchy2"/>
    <dgm:cxn modelId="{451A3133-8E2B-4D8D-AEE4-B620AAE07827}" type="presParOf" srcId="{13137BAB-9FA5-4C11-AF93-B691EFB0042E}" destId="{178CF41C-B60B-4C94-9419-D38810199DCA}" srcOrd="1" destOrd="0" presId="urn:microsoft.com/office/officeart/2005/8/layout/hierarchy2"/>
    <dgm:cxn modelId="{8DBB29F9-3516-4634-91CC-68B1C3A4AEF0}" type="presParOf" srcId="{C3601415-EB32-4EA4-8740-F1730C082B95}" destId="{7FFF0660-7336-45EA-8C97-61A221EE2D70}" srcOrd="14" destOrd="0" presId="urn:microsoft.com/office/officeart/2005/8/layout/hierarchy2"/>
    <dgm:cxn modelId="{69FFBE8A-193C-4B5A-942B-180739DE5C6D}" type="presParOf" srcId="{7FFF0660-7336-45EA-8C97-61A221EE2D70}" destId="{9936159D-31E5-488F-9BDD-10641B8D3E01}" srcOrd="0" destOrd="0" presId="urn:microsoft.com/office/officeart/2005/8/layout/hierarchy2"/>
    <dgm:cxn modelId="{35678E89-4A74-4960-9CDF-6D5CDC7080EE}" type="presParOf" srcId="{C3601415-EB32-4EA4-8740-F1730C082B95}" destId="{D23C7249-C7E4-453E-9999-776E280A32A1}" srcOrd="15" destOrd="0" presId="urn:microsoft.com/office/officeart/2005/8/layout/hierarchy2"/>
    <dgm:cxn modelId="{74C3D773-9A77-470B-98CC-7EA4CA23BEC8}" type="presParOf" srcId="{D23C7249-C7E4-453E-9999-776E280A32A1}" destId="{130C22C1-C3F6-4440-B474-135AACDA752E}" srcOrd="0" destOrd="0" presId="urn:microsoft.com/office/officeart/2005/8/layout/hierarchy2"/>
    <dgm:cxn modelId="{E78076D3-A38A-4AC9-B8CA-DC69F402AC62}" type="presParOf" srcId="{D23C7249-C7E4-453E-9999-776E280A32A1}" destId="{4D418EDC-BFF2-45AF-8DD3-19AFC8B7ECC5}" srcOrd="1" destOrd="0" presId="urn:microsoft.com/office/officeart/2005/8/layout/hierarchy2"/>
    <dgm:cxn modelId="{216844AA-B2B7-4270-856D-02A4E2428409}" type="presParOf" srcId="{C3601415-EB32-4EA4-8740-F1730C082B95}" destId="{C6EEDBD3-CEFD-4D4A-AF10-08BA37E5247C}" srcOrd="16" destOrd="0" presId="urn:microsoft.com/office/officeart/2005/8/layout/hierarchy2"/>
    <dgm:cxn modelId="{EC529EC7-AE4F-4994-BF7A-4DEE60CE5E3C}" type="presParOf" srcId="{C6EEDBD3-CEFD-4D4A-AF10-08BA37E5247C}" destId="{CEA76B12-73C9-4CBD-89B1-269E5E7AFC49}" srcOrd="0" destOrd="0" presId="urn:microsoft.com/office/officeart/2005/8/layout/hierarchy2"/>
    <dgm:cxn modelId="{07840488-1850-4A0D-A3FC-7E0298791B05}" type="presParOf" srcId="{C3601415-EB32-4EA4-8740-F1730C082B95}" destId="{A6C08AA6-918F-4101-AFF1-183AB51ADFDC}" srcOrd="17" destOrd="0" presId="urn:microsoft.com/office/officeart/2005/8/layout/hierarchy2"/>
    <dgm:cxn modelId="{AD487907-AE56-44CF-B35B-1DD278961DDD}" type="presParOf" srcId="{A6C08AA6-918F-4101-AFF1-183AB51ADFDC}" destId="{8907D945-F9DA-4600-87C0-35A22543C8FB}" srcOrd="0" destOrd="0" presId="urn:microsoft.com/office/officeart/2005/8/layout/hierarchy2"/>
    <dgm:cxn modelId="{CF913CBB-136F-4CEF-A235-5D9A7E746990}" type="presParOf" srcId="{A6C08AA6-918F-4101-AFF1-183AB51ADFDC}" destId="{48D96F64-CD2E-439A-8B2B-4A818F2DFB39}" srcOrd="1" destOrd="0" presId="urn:microsoft.com/office/officeart/2005/8/layout/hierarchy2"/>
    <dgm:cxn modelId="{67B2CA77-21E3-47B5-9F2E-9A9D312CE060}" type="presParOf" srcId="{11C54CDD-FBAF-43FB-999A-977DBB53FED4}" destId="{6B08627A-2275-4161-AD84-EE74FC977656}" srcOrd="2" destOrd="0" presId="urn:microsoft.com/office/officeart/2005/8/layout/hierarchy2"/>
    <dgm:cxn modelId="{38541847-9435-413B-AE61-FD71F0B6F1A0}" type="presParOf" srcId="{6B08627A-2275-4161-AD84-EE74FC977656}" destId="{3EED04C8-CBD4-43C4-88EF-35D7A334F357}" srcOrd="0" destOrd="0" presId="urn:microsoft.com/office/officeart/2005/8/layout/hierarchy2"/>
    <dgm:cxn modelId="{201A05D4-F1CF-43AC-B141-AD511E38C5FE}" type="presParOf" srcId="{11C54CDD-FBAF-43FB-999A-977DBB53FED4}" destId="{CDC8F53B-068E-4FC7-A497-D00820E80CE3}" srcOrd="3" destOrd="0" presId="urn:microsoft.com/office/officeart/2005/8/layout/hierarchy2"/>
    <dgm:cxn modelId="{7032250C-54FA-46A5-B89C-193D5103EB2B}" type="presParOf" srcId="{CDC8F53B-068E-4FC7-A497-D00820E80CE3}" destId="{426E51B7-461F-4A57-B70A-B1DEC9404C3F}" srcOrd="0" destOrd="0" presId="urn:microsoft.com/office/officeart/2005/8/layout/hierarchy2"/>
    <dgm:cxn modelId="{1FA3F627-44C3-49B3-9E73-BF021AE09641}" type="presParOf" srcId="{CDC8F53B-068E-4FC7-A497-D00820E80CE3}" destId="{1537198A-D9C0-40C7-9175-7E4BE8981C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6ED69-EB57-4BDE-A227-082DAE96C18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14E4BF4A-DDCB-43B1-B856-D1E204CC274D}">
      <dgm:prSet phldrT="[Text]"/>
      <dgm:spPr/>
      <dgm:t>
        <a:bodyPr/>
        <a:lstStyle/>
        <a:p>
          <a:r>
            <a:rPr lang="en-US" dirty="0" smtClean="0"/>
            <a:t>Measure</a:t>
          </a:r>
          <a:endParaRPr lang="en-US" dirty="0"/>
        </a:p>
      </dgm:t>
    </dgm:pt>
    <dgm:pt modelId="{7A4CB5D1-2D84-41CD-BC0C-82F89E772FFA}" type="parTrans" cxnId="{FB592BBB-9B9F-4E69-BBAB-163DF0E1736C}">
      <dgm:prSet/>
      <dgm:spPr/>
      <dgm:t>
        <a:bodyPr/>
        <a:lstStyle/>
        <a:p>
          <a:endParaRPr lang="en-US"/>
        </a:p>
      </dgm:t>
    </dgm:pt>
    <dgm:pt modelId="{48BB93A4-79D0-4A28-871C-635F3AD91AB1}" type="sibTrans" cxnId="{FB592BBB-9B9F-4E69-BBAB-163DF0E1736C}">
      <dgm:prSet/>
      <dgm:spPr/>
      <dgm:t>
        <a:bodyPr/>
        <a:lstStyle/>
        <a:p>
          <a:endParaRPr lang="en-US"/>
        </a:p>
      </dgm:t>
    </dgm:pt>
    <dgm:pt modelId="{7326E236-7435-4011-877F-97A744AFF59C}">
      <dgm:prSet phldrT="[Text]"/>
      <dgm:spPr/>
      <dgm:t>
        <a:bodyPr/>
        <a:lstStyle/>
        <a:p>
          <a:r>
            <a:rPr lang="en-US" dirty="0" err="1" smtClean="0"/>
            <a:t>Stateful_Measure</a:t>
          </a:r>
          <a:endParaRPr lang="en-US" dirty="0"/>
        </a:p>
      </dgm:t>
    </dgm:pt>
    <dgm:pt modelId="{F0DBFC63-CBD2-479C-AC24-2AB62219119D}" type="parTrans" cxnId="{7D2C3103-11FF-4716-93D0-061DDBB21E7A}">
      <dgm:prSet/>
      <dgm:spPr/>
      <dgm:t>
        <a:bodyPr/>
        <a:lstStyle/>
        <a:p>
          <a:endParaRPr lang="en-US"/>
        </a:p>
      </dgm:t>
    </dgm:pt>
    <dgm:pt modelId="{0175CB66-4AED-4003-8215-AFBCE3E7D71C}" type="sibTrans" cxnId="{7D2C3103-11FF-4716-93D0-061DDBB21E7A}">
      <dgm:prSet/>
      <dgm:spPr/>
      <dgm:t>
        <a:bodyPr/>
        <a:lstStyle/>
        <a:p>
          <a:endParaRPr lang="en-US"/>
        </a:p>
      </dgm:t>
    </dgm:pt>
    <dgm:pt modelId="{F076E0E2-A196-44A4-87DE-5FBED079355E}">
      <dgm:prSet phldrT="[Text]"/>
      <dgm:spPr>
        <a:solidFill>
          <a:srgbClr val="C00000"/>
        </a:solidFill>
      </dgm:spPr>
      <dgm:t>
        <a:bodyPr/>
        <a:lstStyle/>
        <a:p>
          <a:r>
            <a:rPr lang="en-US" dirty="0" smtClean="0"/>
            <a:t>Action</a:t>
          </a:r>
          <a:endParaRPr lang="en-US" dirty="0"/>
        </a:p>
      </dgm:t>
    </dgm:pt>
    <dgm:pt modelId="{CCB58864-3AC2-4A92-A514-2E54E2CDE72D}" type="parTrans" cxnId="{982AD634-3DC6-4689-8301-193C48D3C040}">
      <dgm:prSet/>
      <dgm:spPr/>
      <dgm:t>
        <a:bodyPr/>
        <a:lstStyle/>
        <a:p>
          <a:endParaRPr lang="en-US"/>
        </a:p>
      </dgm:t>
    </dgm:pt>
    <dgm:pt modelId="{9E7E03D1-C76E-43B1-9BCF-CC6C295C3F2D}" type="sibTrans" cxnId="{982AD634-3DC6-4689-8301-193C48D3C040}">
      <dgm:prSet/>
      <dgm:spPr/>
      <dgm:t>
        <a:bodyPr/>
        <a:lstStyle/>
        <a:p>
          <a:endParaRPr lang="en-US"/>
        </a:p>
      </dgm:t>
    </dgm:pt>
    <dgm:pt modelId="{88DA309E-AF70-4B7D-A48C-0C9727E1923C}">
      <dgm:prSet phldrT="[Text]"/>
      <dgm:spPr/>
      <dgm:t>
        <a:bodyPr/>
        <a:lstStyle/>
        <a:p>
          <a:r>
            <a:rPr lang="en-US" dirty="0" smtClean="0"/>
            <a:t>Observable</a:t>
          </a:r>
          <a:endParaRPr lang="en-US" dirty="0"/>
        </a:p>
      </dgm:t>
    </dgm:pt>
    <dgm:pt modelId="{ACB0E4E4-9E29-4677-9DBE-2DCC76D10101}" type="parTrans" cxnId="{0054FF21-37B6-482C-A8DD-C46BF612D734}">
      <dgm:prSet/>
      <dgm:spPr/>
      <dgm:t>
        <a:bodyPr/>
        <a:lstStyle/>
        <a:p>
          <a:endParaRPr lang="en-US"/>
        </a:p>
      </dgm:t>
    </dgm:pt>
    <dgm:pt modelId="{DE1628D9-A832-45BC-ABBD-17D20C9EA081}" type="sibTrans" cxnId="{0054FF21-37B6-482C-A8DD-C46BF612D734}">
      <dgm:prSet/>
      <dgm:spPr/>
      <dgm:t>
        <a:bodyPr/>
        <a:lstStyle/>
        <a:p>
          <a:endParaRPr lang="en-US"/>
        </a:p>
      </dgm:t>
    </dgm:pt>
    <dgm:pt modelId="{F328DECF-4E80-4CBB-B0FD-15648DFB8E48}">
      <dgm:prSet phldrT="[Text]"/>
      <dgm:spPr/>
      <dgm:t>
        <a:bodyPr/>
        <a:lstStyle/>
        <a:p>
          <a:r>
            <a:rPr lang="en-US" dirty="0" smtClean="0"/>
            <a:t>Event</a:t>
          </a:r>
          <a:endParaRPr lang="en-US" dirty="0"/>
        </a:p>
      </dgm:t>
    </dgm:pt>
    <dgm:pt modelId="{A70E4E31-D6F2-45B0-89A6-839C2ECD400F}" type="parTrans" cxnId="{52C5B8D2-21DC-4A1D-8F26-00508C5091CF}">
      <dgm:prSet/>
      <dgm:spPr/>
      <dgm:t>
        <a:bodyPr/>
        <a:lstStyle/>
        <a:p>
          <a:endParaRPr lang="en-US"/>
        </a:p>
      </dgm:t>
    </dgm:pt>
    <dgm:pt modelId="{32E00C6E-1411-4AD3-BABD-7ABC662E70BB}" type="sibTrans" cxnId="{52C5B8D2-21DC-4A1D-8F26-00508C5091CF}">
      <dgm:prSet/>
      <dgm:spPr/>
      <dgm:t>
        <a:bodyPr/>
        <a:lstStyle/>
        <a:p>
          <a:endParaRPr lang="en-US"/>
        </a:p>
      </dgm:t>
    </dgm:pt>
    <dgm:pt modelId="{29CB5AA6-112F-47AF-928B-75826E6E6256}">
      <dgm:prSet phldrT="[Text]"/>
      <dgm:spPr/>
      <dgm:t>
        <a:bodyPr/>
        <a:lstStyle/>
        <a:p>
          <a:r>
            <a:rPr lang="en-US" dirty="0" smtClean="0"/>
            <a:t>Measure Source</a:t>
          </a:r>
          <a:endParaRPr lang="en-US" dirty="0"/>
        </a:p>
      </dgm:t>
    </dgm:pt>
    <dgm:pt modelId="{5F916DBB-A222-47AA-B670-C4B07639B15B}" type="parTrans" cxnId="{9D5AC01E-ACC0-4DFA-9969-72AF101435EF}">
      <dgm:prSet/>
      <dgm:spPr/>
      <dgm:t>
        <a:bodyPr/>
        <a:lstStyle/>
        <a:p>
          <a:endParaRPr lang="en-US"/>
        </a:p>
      </dgm:t>
    </dgm:pt>
    <dgm:pt modelId="{5F4F0265-A329-4AC1-80BE-62D5278BD344}" type="sibTrans" cxnId="{9D5AC01E-ACC0-4DFA-9969-72AF101435EF}">
      <dgm:prSet/>
      <dgm:spPr/>
      <dgm:t>
        <a:bodyPr/>
        <a:lstStyle/>
        <a:p>
          <a:endParaRPr lang="en-US"/>
        </a:p>
      </dgm:t>
    </dgm:pt>
    <dgm:pt modelId="{DFBF265F-26BC-4191-AFA9-02699D7429A1}">
      <dgm:prSet phldrT="[Text]"/>
      <dgm:spPr>
        <a:solidFill>
          <a:srgbClr val="C00000"/>
        </a:solidFill>
      </dgm:spPr>
      <dgm:t>
        <a:bodyPr/>
        <a:lstStyle/>
        <a:p>
          <a:r>
            <a:rPr lang="en-US" dirty="0" smtClean="0"/>
            <a:t>Object State</a:t>
          </a:r>
          <a:endParaRPr lang="en-US" dirty="0"/>
        </a:p>
      </dgm:t>
    </dgm:pt>
    <dgm:pt modelId="{69760816-09BF-4C9F-9759-2BD819C770F7}" type="parTrans" cxnId="{A4DBC885-613A-43BD-AEDD-63299078905C}">
      <dgm:prSet/>
      <dgm:spPr/>
      <dgm:t>
        <a:bodyPr/>
        <a:lstStyle/>
        <a:p>
          <a:endParaRPr lang="en-US"/>
        </a:p>
      </dgm:t>
    </dgm:pt>
    <dgm:pt modelId="{34691EC9-6F7B-42AF-80C4-936D480BEA8A}" type="sibTrans" cxnId="{A4DBC885-613A-43BD-AEDD-63299078905C}">
      <dgm:prSet/>
      <dgm:spPr/>
      <dgm:t>
        <a:bodyPr/>
        <a:lstStyle/>
        <a:p>
          <a:endParaRPr lang="en-US"/>
        </a:p>
      </dgm:t>
    </dgm:pt>
    <dgm:pt modelId="{0CEE92DC-45D7-4F21-8C0A-F68E88A37E4D}">
      <dgm:prSet phldrT="[Text]"/>
      <dgm:spPr>
        <a:solidFill>
          <a:srgbClr val="C00000"/>
        </a:solidFill>
      </dgm:spPr>
      <dgm:t>
        <a:bodyPr/>
        <a:lstStyle/>
        <a:p>
          <a:r>
            <a:rPr lang="en-US" dirty="0" smtClean="0"/>
            <a:t>Object</a:t>
          </a:r>
          <a:endParaRPr lang="en-US" dirty="0"/>
        </a:p>
      </dgm:t>
    </dgm:pt>
    <dgm:pt modelId="{D339BE32-570C-4D9B-8A03-60647E41FB29}" type="parTrans" cxnId="{CE1B8B6F-6B21-4CB3-8A82-CFF44566BFC8}">
      <dgm:prSet/>
      <dgm:spPr/>
      <dgm:t>
        <a:bodyPr/>
        <a:lstStyle/>
        <a:p>
          <a:endParaRPr lang="en-US"/>
        </a:p>
      </dgm:t>
    </dgm:pt>
    <dgm:pt modelId="{638994B2-E24B-499D-9B8E-C4F1D6A0BEF3}" type="sibTrans" cxnId="{CE1B8B6F-6B21-4CB3-8A82-CFF44566BFC8}">
      <dgm:prSet/>
      <dgm:spPr/>
      <dgm:t>
        <a:bodyPr/>
        <a:lstStyle/>
        <a:p>
          <a:endParaRPr lang="en-US"/>
        </a:p>
      </dgm:t>
    </dgm:pt>
    <dgm:pt modelId="{0D683AE0-2FD4-47F8-A52F-AE90C79B651F}">
      <dgm:prSet phldrT="[Text]"/>
      <dgm:spPr>
        <a:solidFill>
          <a:srgbClr val="C00000"/>
        </a:solidFill>
      </dgm:spPr>
      <dgm:t>
        <a:bodyPr/>
        <a:lstStyle/>
        <a:p>
          <a:r>
            <a:rPr lang="en-US" dirty="0" smtClean="0"/>
            <a:t>Defined Object</a:t>
          </a:r>
          <a:endParaRPr lang="en-US" dirty="0"/>
        </a:p>
      </dgm:t>
    </dgm:pt>
    <dgm:pt modelId="{9F6F26D8-F386-4CD2-9E6E-8B43F4A68163}" type="parTrans" cxnId="{30EC9CF0-9D19-4EC4-BEAE-DE33FC6A2199}">
      <dgm:prSet/>
      <dgm:spPr/>
      <dgm:t>
        <a:bodyPr/>
        <a:lstStyle/>
        <a:p>
          <a:endParaRPr lang="en-US"/>
        </a:p>
      </dgm:t>
    </dgm:pt>
    <dgm:pt modelId="{6488DA52-7CC6-428A-AC35-A45458DA60E5}" type="sibTrans" cxnId="{30EC9CF0-9D19-4EC4-BEAE-DE33FC6A2199}">
      <dgm:prSet/>
      <dgm:spPr/>
      <dgm:t>
        <a:bodyPr/>
        <a:lstStyle/>
        <a:p>
          <a:endParaRPr lang="en-US"/>
        </a:p>
      </dgm:t>
    </dgm:pt>
    <dgm:pt modelId="{78037183-5574-42C3-AB76-A9401653169F}">
      <dgm:prSet phldrT="[Text]"/>
      <dgm:spPr>
        <a:solidFill>
          <a:srgbClr val="C00000"/>
        </a:solidFill>
      </dgm:spPr>
      <dgm:t>
        <a:bodyPr/>
        <a:lstStyle/>
        <a:p>
          <a:r>
            <a:rPr lang="en-US" dirty="0" smtClean="0"/>
            <a:t>File System</a:t>
          </a:r>
          <a:endParaRPr lang="en-US" dirty="0"/>
        </a:p>
      </dgm:t>
    </dgm:pt>
    <dgm:pt modelId="{71F8C2DA-5F25-4B4C-AB03-5D21FD6AA036}" type="parTrans" cxnId="{B13F3EB3-5C02-4EFA-9A62-76DB86BA1A84}">
      <dgm:prSet/>
      <dgm:spPr/>
      <dgm:t>
        <a:bodyPr/>
        <a:lstStyle/>
        <a:p>
          <a:endParaRPr lang="en-US"/>
        </a:p>
      </dgm:t>
    </dgm:pt>
    <dgm:pt modelId="{41A6B747-216E-4EE9-BF36-78E3149FA498}" type="sibTrans" cxnId="{B13F3EB3-5C02-4EFA-9A62-76DB86BA1A84}">
      <dgm:prSet/>
      <dgm:spPr/>
      <dgm:t>
        <a:bodyPr/>
        <a:lstStyle/>
        <a:p>
          <a:endParaRPr lang="en-US"/>
        </a:p>
      </dgm:t>
    </dgm:pt>
    <dgm:pt modelId="{610A8C02-9DA4-44AB-9179-25BAEE6F1499}">
      <dgm:prSet phldrT="[Text]"/>
      <dgm:spPr>
        <a:solidFill>
          <a:srgbClr val="C00000"/>
        </a:solidFill>
      </dgm:spPr>
      <dgm:t>
        <a:bodyPr/>
        <a:lstStyle/>
        <a:p>
          <a:r>
            <a:rPr lang="en-US" dirty="0" smtClean="0"/>
            <a:t>GUI</a:t>
          </a:r>
          <a:endParaRPr lang="en-US" dirty="0"/>
        </a:p>
      </dgm:t>
    </dgm:pt>
    <dgm:pt modelId="{1451E722-82C8-41F0-BBDE-B800F9221741}" type="parTrans" cxnId="{C68657E7-A430-4DDC-9414-6AAC96DB558D}">
      <dgm:prSet/>
      <dgm:spPr/>
      <dgm:t>
        <a:bodyPr/>
        <a:lstStyle/>
        <a:p>
          <a:endParaRPr lang="en-US"/>
        </a:p>
      </dgm:t>
    </dgm:pt>
    <dgm:pt modelId="{E508D7BB-8C59-470A-87FC-990A8D8C440F}" type="sibTrans" cxnId="{C68657E7-A430-4DDC-9414-6AAC96DB558D}">
      <dgm:prSet/>
      <dgm:spPr/>
      <dgm:t>
        <a:bodyPr/>
        <a:lstStyle/>
        <a:p>
          <a:endParaRPr lang="en-US"/>
        </a:p>
      </dgm:t>
    </dgm:pt>
    <dgm:pt modelId="{BF436A55-B407-4150-A336-644BB340045C}">
      <dgm:prSet phldrT="[Text]"/>
      <dgm:spPr>
        <a:solidFill>
          <a:srgbClr val="C00000"/>
        </a:solidFill>
      </dgm:spPr>
      <dgm:t>
        <a:bodyPr/>
        <a:lstStyle/>
        <a:p>
          <a:r>
            <a:rPr lang="en-US" dirty="0" smtClean="0"/>
            <a:t>IPC</a:t>
          </a:r>
          <a:endParaRPr lang="en-US" dirty="0"/>
        </a:p>
      </dgm:t>
    </dgm:pt>
    <dgm:pt modelId="{50EFA0FC-EB90-4362-9A14-8A3BADA85FA9}" type="parTrans" cxnId="{BDA10C2C-6FF0-43CA-BE15-FCC5451B8CE8}">
      <dgm:prSet/>
      <dgm:spPr/>
      <dgm:t>
        <a:bodyPr/>
        <a:lstStyle/>
        <a:p>
          <a:endParaRPr lang="en-US"/>
        </a:p>
      </dgm:t>
    </dgm:pt>
    <dgm:pt modelId="{D78CFBDD-45FC-47FE-AC37-99DFAB19D2AF}" type="sibTrans" cxnId="{BDA10C2C-6FF0-43CA-BE15-FCC5451B8CE8}">
      <dgm:prSet/>
      <dgm:spPr/>
      <dgm:t>
        <a:bodyPr/>
        <a:lstStyle/>
        <a:p>
          <a:endParaRPr lang="en-US"/>
        </a:p>
      </dgm:t>
    </dgm:pt>
    <dgm:pt modelId="{138D70A0-D1C6-499F-8EE9-DF3FB6497F7E}">
      <dgm:prSet phldrT="[Text]"/>
      <dgm:spPr>
        <a:solidFill>
          <a:srgbClr val="C00000"/>
        </a:solidFill>
      </dgm:spPr>
      <dgm:t>
        <a:bodyPr/>
        <a:lstStyle/>
        <a:p>
          <a:r>
            <a:rPr lang="en-US" dirty="0" smtClean="0"/>
            <a:t>Internet</a:t>
          </a:r>
          <a:endParaRPr lang="en-US" dirty="0"/>
        </a:p>
      </dgm:t>
    </dgm:pt>
    <dgm:pt modelId="{D6839511-A0EF-420E-A015-AEE4E10570B1}" type="parTrans" cxnId="{BDFBBC20-0A0C-4A5E-8EF4-A2AB660BA201}">
      <dgm:prSet/>
      <dgm:spPr/>
      <dgm:t>
        <a:bodyPr/>
        <a:lstStyle/>
        <a:p>
          <a:endParaRPr lang="en-US"/>
        </a:p>
      </dgm:t>
    </dgm:pt>
    <dgm:pt modelId="{39D38457-FC30-44FE-A598-C9125113037D}" type="sibTrans" cxnId="{BDFBBC20-0A0C-4A5E-8EF4-A2AB660BA201}">
      <dgm:prSet/>
      <dgm:spPr/>
      <dgm:t>
        <a:bodyPr/>
        <a:lstStyle/>
        <a:p>
          <a:endParaRPr lang="en-US"/>
        </a:p>
      </dgm:t>
    </dgm:pt>
    <dgm:pt modelId="{425EC11C-07D5-45C6-B2DA-619CB740BB1A}">
      <dgm:prSet phldrT="[Text]"/>
      <dgm:spPr>
        <a:solidFill>
          <a:srgbClr val="C00000"/>
        </a:solidFill>
      </dgm:spPr>
      <dgm:t>
        <a:bodyPr/>
        <a:lstStyle/>
        <a:p>
          <a:r>
            <a:rPr lang="en-US" dirty="0" smtClean="0"/>
            <a:t>Module</a:t>
          </a:r>
          <a:endParaRPr lang="en-US" dirty="0"/>
        </a:p>
      </dgm:t>
    </dgm:pt>
    <dgm:pt modelId="{66F4AB5E-0F8B-447F-9597-606FB491D2BA}" type="parTrans" cxnId="{377B7337-E40A-4675-822F-F6945BEF1FF4}">
      <dgm:prSet/>
      <dgm:spPr/>
      <dgm:t>
        <a:bodyPr/>
        <a:lstStyle/>
        <a:p>
          <a:endParaRPr lang="en-US"/>
        </a:p>
      </dgm:t>
    </dgm:pt>
    <dgm:pt modelId="{160CC2D2-7AEC-4460-A781-77AB72EF91DC}" type="sibTrans" cxnId="{377B7337-E40A-4675-822F-F6945BEF1FF4}">
      <dgm:prSet/>
      <dgm:spPr/>
      <dgm:t>
        <a:bodyPr/>
        <a:lstStyle/>
        <a:p>
          <a:endParaRPr lang="en-US"/>
        </a:p>
      </dgm:t>
    </dgm:pt>
    <dgm:pt modelId="{51D3C566-69A6-4735-9A1F-447D1BB3353F}">
      <dgm:prSet phldrT="[Text]"/>
      <dgm:spPr>
        <a:solidFill>
          <a:srgbClr val="C00000"/>
        </a:solidFill>
      </dgm:spPr>
      <dgm:t>
        <a:bodyPr/>
        <a:lstStyle/>
        <a:p>
          <a:r>
            <a:rPr lang="en-US" dirty="0" smtClean="0"/>
            <a:t>Registry</a:t>
          </a:r>
          <a:endParaRPr lang="en-US" dirty="0"/>
        </a:p>
      </dgm:t>
    </dgm:pt>
    <dgm:pt modelId="{7FE31D2A-10ED-4747-AB5B-71102F05050B}" type="parTrans" cxnId="{2EE0280E-CA49-4D17-973E-878529943E17}">
      <dgm:prSet/>
      <dgm:spPr/>
      <dgm:t>
        <a:bodyPr/>
        <a:lstStyle/>
        <a:p>
          <a:endParaRPr lang="en-US"/>
        </a:p>
      </dgm:t>
    </dgm:pt>
    <dgm:pt modelId="{E247BCF3-F97B-485A-9824-D5C47EB42B91}" type="sibTrans" cxnId="{2EE0280E-CA49-4D17-973E-878529943E17}">
      <dgm:prSet/>
      <dgm:spPr/>
      <dgm:t>
        <a:bodyPr/>
        <a:lstStyle/>
        <a:p>
          <a:endParaRPr lang="en-US"/>
        </a:p>
      </dgm:t>
    </dgm:pt>
    <dgm:pt modelId="{1A919DB4-E267-4632-8FA0-DE02FC870FEF}">
      <dgm:prSet phldrT="[Text]"/>
      <dgm:spPr>
        <a:solidFill>
          <a:srgbClr val="C00000"/>
        </a:solidFill>
      </dgm:spPr>
      <dgm:t>
        <a:bodyPr/>
        <a:lstStyle/>
        <a:p>
          <a:r>
            <a:rPr lang="en-US" dirty="0" smtClean="0"/>
            <a:t>Memory</a:t>
          </a:r>
          <a:endParaRPr lang="en-US" dirty="0"/>
        </a:p>
      </dgm:t>
    </dgm:pt>
    <dgm:pt modelId="{FAA31528-B864-4D83-A948-50A4220AC293}" type="parTrans" cxnId="{8EA39EAA-9EBC-4293-B2E7-CA5F8D8DC869}">
      <dgm:prSet/>
      <dgm:spPr/>
      <dgm:t>
        <a:bodyPr/>
        <a:lstStyle/>
        <a:p>
          <a:endParaRPr lang="en-US"/>
        </a:p>
      </dgm:t>
    </dgm:pt>
    <dgm:pt modelId="{56C1D837-B864-4710-ADCC-DCAABD5588BE}" type="sibTrans" cxnId="{8EA39EAA-9EBC-4293-B2E7-CA5F8D8DC869}">
      <dgm:prSet/>
      <dgm:spPr/>
      <dgm:t>
        <a:bodyPr/>
        <a:lstStyle/>
        <a:p>
          <a:endParaRPr lang="en-US"/>
        </a:p>
      </dgm:t>
    </dgm:pt>
    <dgm:pt modelId="{C03816EB-BCF5-4546-A0BF-BBE578EC4693}">
      <dgm:prSet phldrT="[Text]"/>
      <dgm:spPr>
        <a:solidFill>
          <a:srgbClr val="C00000"/>
        </a:solidFill>
      </dgm:spPr>
      <dgm:t>
        <a:bodyPr/>
        <a:lstStyle/>
        <a:p>
          <a:r>
            <a:rPr lang="en-US" dirty="0" smtClean="0"/>
            <a:t>Network</a:t>
          </a:r>
          <a:endParaRPr lang="en-US" dirty="0"/>
        </a:p>
      </dgm:t>
    </dgm:pt>
    <dgm:pt modelId="{F457B7F4-D673-47B0-A618-A786E7A8C60D}" type="parTrans" cxnId="{022B49D3-456E-4F49-8078-FC1231D67E33}">
      <dgm:prSet/>
      <dgm:spPr/>
      <dgm:t>
        <a:bodyPr/>
        <a:lstStyle/>
        <a:p>
          <a:endParaRPr lang="en-US"/>
        </a:p>
      </dgm:t>
    </dgm:pt>
    <dgm:pt modelId="{6C9E4948-11F3-47A4-AAFB-3D7A4ACD06C3}" type="sibTrans" cxnId="{022B49D3-456E-4F49-8078-FC1231D67E33}">
      <dgm:prSet/>
      <dgm:spPr/>
      <dgm:t>
        <a:bodyPr/>
        <a:lstStyle/>
        <a:p>
          <a:endParaRPr lang="en-US"/>
        </a:p>
      </dgm:t>
    </dgm:pt>
    <dgm:pt modelId="{B408D419-C2C1-4B55-8F6E-7F9E1931E8D0}">
      <dgm:prSet phldrT="[Text]"/>
      <dgm:spPr>
        <a:solidFill>
          <a:srgbClr val="C00000"/>
        </a:solidFill>
      </dgm:spPr>
      <dgm:t>
        <a:bodyPr/>
        <a:lstStyle/>
        <a:p>
          <a:r>
            <a:rPr lang="en-US" dirty="0" smtClean="0"/>
            <a:t>Daemon</a:t>
          </a:r>
          <a:endParaRPr lang="en-US" dirty="0"/>
        </a:p>
      </dgm:t>
    </dgm:pt>
    <dgm:pt modelId="{78E12FD3-5C7E-479C-AB1D-F6FEC3C83B4C}" type="parTrans" cxnId="{9C3A7B5A-CD91-48CA-B03A-FBA7E5B3B70C}">
      <dgm:prSet/>
      <dgm:spPr/>
      <dgm:t>
        <a:bodyPr/>
        <a:lstStyle/>
        <a:p>
          <a:endParaRPr lang="en-US"/>
        </a:p>
      </dgm:t>
    </dgm:pt>
    <dgm:pt modelId="{86B9A853-2EED-4B42-A6D0-EE203EEF07D0}" type="sibTrans" cxnId="{9C3A7B5A-CD91-48CA-B03A-FBA7E5B3B70C}">
      <dgm:prSet/>
      <dgm:spPr/>
      <dgm:t>
        <a:bodyPr/>
        <a:lstStyle/>
        <a:p>
          <a:endParaRPr lang="en-US"/>
        </a:p>
      </dgm:t>
    </dgm:pt>
    <dgm:pt modelId="{272F2D19-DBB8-475A-A985-495851A9E05D}">
      <dgm:prSet phldrT="[Text]"/>
      <dgm:spPr>
        <a:solidFill>
          <a:srgbClr val="C00000"/>
        </a:solidFill>
      </dgm:spPr>
      <dgm:t>
        <a:bodyPr/>
        <a:lstStyle/>
        <a:p>
          <a:r>
            <a:rPr lang="en-US" dirty="0" smtClean="0"/>
            <a:t>Custom Attributes</a:t>
          </a:r>
          <a:endParaRPr lang="en-US" dirty="0"/>
        </a:p>
      </dgm:t>
    </dgm:pt>
    <dgm:pt modelId="{F8CC49E4-6DB0-49F1-B087-8F96AB821084}" type="parTrans" cxnId="{532A15A1-133F-4D9C-8071-6FCD25B8CBC2}">
      <dgm:prSet/>
      <dgm:spPr/>
      <dgm:t>
        <a:bodyPr/>
        <a:lstStyle/>
        <a:p>
          <a:endParaRPr lang="en-US"/>
        </a:p>
      </dgm:t>
    </dgm:pt>
    <dgm:pt modelId="{24E3D9A9-B919-400A-9DF6-F81342524AA5}" type="sibTrans" cxnId="{532A15A1-133F-4D9C-8071-6FCD25B8CBC2}">
      <dgm:prSet/>
      <dgm:spPr/>
      <dgm:t>
        <a:bodyPr/>
        <a:lstStyle/>
        <a:p>
          <a:endParaRPr lang="en-US"/>
        </a:p>
      </dgm:t>
    </dgm:pt>
    <dgm:pt modelId="{2FEF0B14-F8AB-49E4-BB54-4B0748AD876E}" type="pres">
      <dgm:prSet presAssocID="{A3D6ED69-EB57-4BDE-A227-082DAE96C189}" presName="diagram" presStyleCnt="0">
        <dgm:presLayoutVars>
          <dgm:chPref val="1"/>
          <dgm:dir/>
          <dgm:animOne val="branch"/>
          <dgm:animLvl val="lvl"/>
          <dgm:resizeHandles val="exact"/>
        </dgm:presLayoutVars>
      </dgm:prSet>
      <dgm:spPr/>
      <dgm:t>
        <a:bodyPr/>
        <a:lstStyle/>
        <a:p>
          <a:endParaRPr lang="en-US"/>
        </a:p>
      </dgm:t>
    </dgm:pt>
    <dgm:pt modelId="{4B924332-663B-47FD-A5AB-F029FC08D8D7}" type="pres">
      <dgm:prSet presAssocID="{88DA309E-AF70-4B7D-A48C-0C9727E1923C}" presName="root1" presStyleCnt="0"/>
      <dgm:spPr/>
    </dgm:pt>
    <dgm:pt modelId="{B99AECFE-86B1-40F1-A6F3-289DB15FAA56}" type="pres">
      <dgm:prSet presAssocID="{88DA309E-AF70-4B7D-A48C-0C9727E1923C}" presName="LevelOneTextNode" presStyleLbl="node0" presStyleIdx="0" presStyleCnt="1" custLinFactY="94749" custLinFactNeighborX="617" custLinFactNeighborY="100000">
        <dgm:presLayoutVars>
          <dgm:chPref val="3"/>
        </dgm:presLayoutVars>
      </dgm:prSet>
      <dgm:spPr/>
      <dgm:t>
        <a:bodyPr/>
        <a:lstStyle/>
        <a:p>
          <a:endParaRPr lang="en-US"/>
        </a:p>
      </dgm:t>
    </dgm:pt>
    <dgm:pt modelId="{446D1A94-8EAC-4873-987A-D8951E7E05DC}" type="pres">
      <dgm:prSet presAssocID="{88DA309E-AF70-4B7D-A48C-0C9727E1923C}" presName="level2hierChild" presStyleCnt="0"/>
      <dgm:spPr/>
    </dgm:pt>
    <dgm:pt modelId="{867937B0-AF61-4354-8925-7A02A40C6825}" type="pres">
      <dgm:prSet presAssocID="{5F916DBB-A222-47AA-B670-C4B07639B15B}" presName="conn2-1" presStyleLbl="parChTrans1D2" presStyleIdx="0" presStyleCnt="2"/>
      <dgm:spPr/>
      <dgm:t>
        <a:bodyPr/>
        <a:lstStyle/>
        <a:p>
          <a:endParaRPr lang="en-US"/>
        </a:p>
      </dgm:t>
    </dgm:pt>
    <dgm:pt modelId="{A84FDF7A-2CB8-4675-A5CD-2BA3793905DC}" type="pres">
      <dgm:prSet presAssocID="{5F916DBB-A222-47AA-B670-C4B07639B15B}" presName="connTx" presStyleLbl="parChTrans1D2" presStyleIdx="0" presStyleCnt="2"/>
      <dgm:spPr/>
      <dgm:t>
        <a:bodyPr/>
        <a:lstStyle/>
        <a:p>
          <a:endParaRPr lang="en-US"/>
        </a:p>
      </dgm:t>
    </dgm:pt>
    <dgm:pt modelId="{53F19261-6EF8-418E-B817-6806C838532D}" type="pres">
      <dgm:prSet presAssocID="{29CB5AA6-112F-47AF-928B-75826E6E6256}" presName="root2" presStyleCnt="0"/>
      <dgm:spPr/>
    </dgm:pt>
    <dgm:pt modelId="{8C536FA9-40AA-457A-8896-F056E5422695}" type="pres">
      <dgm:prSet presAssocID="{29CB5AA6-112F-47AF-928B-75826E6E6256}" presName="LevelTwoTextNode" presStyleLbl="node2" presStyleIdx="0" presStyleCnt="2" custLinFactY="100000" custLinFactNeighborX="-16167" custLinFactNeighborY="110778">
        <dgm:presLayoutVars>
          <dgm:chPref val="3"/>
        </dgm:presLayoutVars>
      </dgm:prSet>
      <dgm:spPr/>
      <dgm:t>
        <a:bodyPr/>
        <a:lstStyle/>
        <a:p>
          <a:endParaRPr lang="en-US"/>
        </a:p>
      </dgm:t>
    </dgm:pt>
    <dgm:pt modelId="{B8184604-F9AF-4534-971A-EDC3F5C6C4E9}" type="pres">
      <dgm:prSet presAssocID="{29CB5AA6-112F-47AF-928B-75826E6E6256}" presName="level3hierChild" presStyleCnt="0"/>
      <dgm:spPr/>
    </dgm:pt>
    <dgm:pt modelId="{9C08CBB0-A89D-4AD2-AE0B-CAB99E8D72C8}" type="pres">
      <dgm:prSet presAssocID="{7A4CB5D1-2D84-41CD-BC0C-82F89E772FFA}" presName="conn2-1" presStyleLbl="parChTrans1D2" presStyleIdx="1" presStyleCnt="2"/>
      <dgm:spPr/>
      <dgm:t>
        <a:bodyPr/>
        <a:lstStyle/>
        <a:p>
          <a:endParaRPr lang="en-US"/>
        </a:p>
      </dgm:t>
    </dgm:pt>
    <dgm:pt modelId="{93DD17A6-B9E0-4C83-97EA-16D0D8FD2E1F}" type="pres">
      <dgm:prSet presAssocID="{7A4CB5D1-2D84-41CD-BC0C-82F89E772FFA}" presName="connTx" presStyleLbl="parChTrans1D2" presStyleIdx="1" presStyleCnt="2"/>
      <dgm:spPr/>
      <dgm:t>
        <a:bodyPr/>
        <a:lstStyle/>
        <a:p>
          <a:endParaRPr lang="en-US"/>
        </a:p>
      </dgm:t>
    </dgm:pt>
    <dgm:pt modelId="{EF3F6BBC-2A9E-47C5-A884-F27600FDC688}" type="pres">
      <dgm:prSet presAssocID="{14E4BF4A-DDCB-43B1-B856-D1E204CC274D}" presName="root2" presStyleCnt="0"/>
      <dgm:spPr/>
    </dgm:pt>
    <dgm:pt modelId="{59860E49-2664-4C99-A688-C4A1FC188C21}" type="pres">
      <dgm:prSet presAssocID="{14E4BF4A-DDCB-43B1-B856-D1E204CC274D}" presName="LevelTwoTextNode" presStyleLbl="node2" presStyleIdx="1" presStyleCnt="2" custLinFactY="100000" custLinFactNeighborX="-16167" custLinFactNeighborY="110778">
        <dgm:presLayoutVars>
          <dgm:chPref val="3"/>
        </dgm:presLayoutVars>
      </dgm:prSet>
      <dgm:spPr/>
      <dgm:t>
        <a:bodyPr/>
        <a:lstStyle/>
        <a:p>
          <a:endParaRPr lang="en-US"/>
        </a:p>
      </dgm:t>
    </dgm:pt>
    <dgm:pt modelId="{AE70B296-726F-4BBA-B44D-39CAF442A994}" type="pres">
      <dgm:prSet presAssocID="{14E4BF4A-DDCB-43B1-B856-D1E204CC274D}" presName="level3hierChild" presStyleCnt="0"/>
      <dgm:spPr/>
    </dgm:pt>
    <dgm:pt modelId="{B65C55D4-31CD-483D-BC1E-707F91594BC1}" type="pres">
      <dgm:prSet presAssocID="{F0DBFC63-CBD2-479C-AC24-2AB62219119D}" presName="conn2-1" presStyleLbl="parChTrans1D3" presStyleIdx="0" presStyleCnt="2"/>
      <dgm:spPr/>
      <dgm:t>
        <a:bodyPr/>
        <a:lstStyle/>
        <a:p>
          <a:endParaRPr lang="en-US"/>
        </a:p>
      </dgm:t>
    </dgm:pt>
    <dgm:pt modelId="{4E81DB5C-D9A5-495A-A4A7-2AF35D5EE0A5}" type="pres">
      <dgm:prSet presAssocID="{F0DBFC63-CBD2-479C-AC24-2AB62219119D}" presName="connTx" presStyleLbl="parChTrans1D3" presStyleIdx="0" presStyleCnt="2"/>
      <dgm:spPr/>
      <dgm:t>
        <a:bodyPr/>
        <a:lstStyle/>
        <a:p>
          <a:endParaRPr lang="en-US"/>
        </a:p>
      </dgm:t>
    </dgm:pt>
    <dgm:pt modelId="{DC2F8BFB-5862-4F0F-91BD-9F0810A9E3AC}" type="pres">
      <dgm:prSet presAssocID="{7326E236-7435-4011-877F-97A744AFF59C}" presName="root2" presStyleCnt="0"/>
      <dgm:spPr/>
      <dgm:t>
        <a:bodyPr/>
        <a:lstStyle/>
        <a:p>
          <a:endParaRPr lang="en-US"/>
        </a:p>
      </dgm:t>
    </dgm:pt>
    <dgm:pt modelId="{A4FB81C7-A480-4FE4-883E-C353718717C2}" type="pres">
      <dgm:prSet presAssocID="{7326E236-7435-4011-877F-97A744AFF59C}" presName="LevelTwoTextNode" presStyleLbl="node3" presStyleIdx="0" presStyleCnt="2" custLinFactY="79259" custLinFactNeighborX="-39574" custLinFactNeighborY="100000">
        <dgm:presLayoutVars>
          <dgm:chPref val="3"/>
        </dgm:presLayoutVars>
      </dgm:prSet>
      <dgm:spPr/>
      <dgm:t>
        <a:bodyPr/>
        <a:lstStyle/>
        <a:p>
          <a:endParaRPr lang="en-US"/>
        </a:p>
      </dgm:t>
    </dgm:pt>
    <dgm:pt modelId="{AA25F718-8563-43AD-9BBA-2067BCAFA179}" type="pres">
      <dgm:prSet presAssocID="{7326E236-7435-4011-877F-97A744AFF59C}" presName="level3hierChild" presStyleCnt="0"/>
      <dgm:spPr/>
      <dgm:t>
        <a:bodyPr/>
        <a:lstStyle/>
        <a:p>
          <a:endParaRPr lang="en-US"/>
        </a:p>
      </dgm:t>
    </dgm:pt>
    <dgm:pt modelId="{4D995407-B63D-40AA-B368-EB0904BD06D1}" type="pres">
      <dgm:prSet presAssocID="{A70E4E31-D6F2-45B0-89A6-839C2ECD400F}" presName="conn2-1" presStyleLbl="parChTrans1D3" presStyleIdx="1" presStyleCnt="2"/>
      <dgm:spPr/>
      <dgm:t>
        <a:bodyPr/>
        <a:lstStyle/>
        <a:p>
          <a:endParaRPr lang="en-US"/>
        </a:p>
      </dgm:t>
    </dgm:pt>
    <dgm:pt modelId="{20ADBD06-9359-4802-B4C0-A7CBAE84EBE9}" type="pres">
      <dgm:prSet presAssocID="{A70E4E31-D6F2-45B0-89A6-839C2ECD400F}" presName="connTx" presStyleLbl="parChTrans1D3" presStyleIdx="1" presStyleCnt="2"/>
      <dgm:spPr/>
      <dgm:t>
        <a:bodyPr/>
        <a:lstStyle/>
        <a:p>
          <a:endParaRPr lang="en-US"/>
        </a:p>
      </dgm:t>
    </dgm:pt>
    <dgm:pt modelId="{DCCDF9F7-7F37-429B-B160-3972EE23DADE}" type="pres">
      <dgm:prSet presAssocID="{F328DECF-4E80-4CBB-B0FD-15648DFB8E48}" presName="root2" presStyleCnt="0"/>
      <dgm:spPr/>
    </dgm:pt>
    <dgm:pt modelId="{31BEF11E-81A9-4FBB-B58D-623F262A6FAE}" type="pres">
      <dgm:prSet presAssocID="{F328DECF-4E80-4CBB-B0FD-15648DFB8E48}" presName="LevelTwoTextNode" presStyleLbl="node3" presStyleIdx="1" presStyleCnt="2" custLinFactY="100000" custLinFactNeighborX="-37276" custLinFactNeighborY="103025">
        <dgm:presLayoutVars>
          <dgm:chPref val="3"/>
        </dgm:presLayoutVars>
      </dgm:prSet>
      <dgm:spPr/>
      <dgm:t>
        <a:bodyPr/>
        <a:lstStyle/>
        <a:p>
          <a:endParaRPr lang="en-US"/>
        </a:p>
      </dgm:t>
    </dgm:pt>
    <dgm:pt modelId="{7FD6A374-E3B1-4F09-ACBC-AC60D00DDE63}" type="pres">
      <dgm:prSet presAssocID="{F328DECF-4E80-4CBB-B0FD-15648DFB8E48}" presName="level3hierChild" presStyleCnt="0"/>
      <dgm:spPr/>
    </dgm:pt>
    <dgm:pt modelId="{870D2F0E-4C31-47C5-B063-858E9664E286}" type="pres">
      <dgm:prSet presAssocID="{CCB58864-3AC2-4A92-A514-2E54E2CDE72D}" presName="conn2-1" presStyleLbl="parChTrans1D4" presStyleIdx="0" presStyleCnt="14"/>
      <dgm:spPr/>
      <dgm:t>
        <a:bodyPr/>
        <a:lstStyle/>
        <a:p>
          <a:endParaRPr lang="en-US"/>
        </a:p>
      </dgm:t>
    </dgm:pt>
    <dgm:pt modelId="{BB1242F4-71C2-454F-AE6A-FE7B5C99E85E}" type="pres">
      <dgm:prSet presAssocID="{CCB58864-3AC2-4A92-A514-2E54E2CDE72D}" presName="connTx" presStyleLbl="parChTrans1D4" presStyleIdx="0" presStyleCnt="14"/>
      <dgm:spPr/>
      <dgm:t>
        <a:bodyPr/>
        <a:lstStyle/>
        <a:p>
          <a:endParaRPr lang="en-US"/>
        </a:p>
      </dgm:t>
    </dgm:pt>
    <dgm:pt modelId="{35F3DAAD-31B8-47B3-9C73-8225A3058E7D}" type="pres">
      <dgm:prSet presAssocID="{F076E0E2-A196-44A4-87DE-5FBED079355E}" presName="root2" presStyleCnt="0"/>
      <dgm:spPr/>
      <dgm:t>
        <a:bodyPr/>
        <a:lstStyle/>
        <a:p>
          <a:endParaRPr lang="en-US"/>
        </a:p>
      </dgm:t>
    </dgm:pt>
    <dgm:pt modelId="{7C0134F2-55AD-47E1-84AD-66FF7E68D9F7}" type="pres">
      <dgm:prSet presAssocID="{F076E0E2-A196-44A4-87DE-5FBED079355E}" presName="LevelTwoTextNode" presStyleLbl="node4" presStyleIdx="0" presStyleCnt="14" custLinFactY="100000" custLinFactNeighborX="-44098" custLinFactNeighborY="103026">
        <dgm:presLayoutVars>
          <dgm:chPref val="3"/>
        </dgm:presLayoutVars>
      </dgm:prSet>
      <dgm:spPr/>
      <dgm:t>
        <a:bodyPr/>
        <a:lstStyle/>
        <a:p>
          <a:endParaRPr lang="en-US"/>
        </a:p>
      </dgm:t>
    </dgm:pt>
    <dgm:pt modelId="{67A94181-19DC-4B22-89C7-971B6C14D730}" type="pres">
      <dgm:prSet presAssocID="{F076E0E2-A196-44A4-87DE-5FBED079355E}" presName="level3hierChild" presStyleCnt="0"/>
      <dgm:spPr/>
      <dgm:t>
        <a:bodyPr/>
        <a:lstStyle/>
        <a:p>
          <a:endParaRPr lang="en-US"/>
        </a:p>
      </dgm:t>
    </dgm:pt>
    <dgm:pt modelId="{D12D4B1B-D5E2-4C65-ACEC-C980C83D1EEF}" type="pres">
      <dgm:prSet presAssocID="{69760816-09BF-4C9F-9759-2BD819C770F7}" presName="conn2-1" presStyleLbl="parChTrans1D4" presStyleIdx="1" presStyleCnt="14"/>
      <dgm:spPr/>
      <dgm:t>
        <a:bodyPr/>
        <a:lstStyle/>
        <a:p>
          <a:endParaRPr lang="en-US"/>
        </a:p>
      </dgm:t>
    </dgm:pt>
    <dgm:pt modelId="{6B23C2E5-F283-4B88-B3DF-58DC2D3C4749}" type="pres">
      <dgm:prSet presAssocID="{69760816-09BF-4C9F-9759-2BD819C770F7}" presName="connTx" presStyleLbl="parChTrans1D4" presStyleIdx="1" presStyleCnt="14"/>
      <dgm:spPr/>
      <dgm:t>
        <a:bodyPr/>
        <a:lstStyle/>
        <a:p>
          <a:endParaRPr lang="en-US"/>
        </a:p>
      </dgm:t>
    </dgm:pt>
    <dgm:pt modelId="{6499C4ED-7050-4966-ACC0-27CDE0D52C7E}" type="pres">
      <dgm:prSet presAssocID="{DFBF265F-26BC-4191-AFA9-02699D7429A1}" presName="root2" presStyleCnt="0"/>
      <dgm:spPr/>
    </dgm:pt>
    <dgm:pt modelId="{61A01A33-3C8A-4153-95AE-BF6B9C35A4F3}" type="pres">
      <dgm:prSet presAssocID="{DFBF265F-26BC-4191-AFA9-02699D7429A1}" presName="LevelTwoTextNode" presStyleLbl="node4" presStyleIdx="1" presStyleCnt="14" custLinFactNeighborX="-39008" custLinFactNeighborY="21478">
        <dgm:presLayoutVars>
          <dgm:chPref val="3"/>
        </dgm:presLayoutVars>
      </dgm:prSet>
      <dgm:spPr/>
      <dgm:t>
        <a:bodyPr/>
        <a:lstStyle/>
        <a:p>
          <a:endParaRPr lang="en-US"/>
        </a:p>
      </dgm:t>
    </dgm:pt>
    <dgm:pt modelId="{F1ADE4F4-58E9-401C-BA76-728E85324912}" type="pres">
      <dgm:prSet presAssocID="{DFBF265F-26BC-4191-AFA9-02699D7429A1}" presName="level3hierChild" presStyleCnt="0"/>
      <dgm:spPr/>
    </dgm:pt>
    <dgm:pt modelId="{77346B0C-3AA2-4D37-8E1C-B29C79AE560E}" type="pres">
      <dgm:prSet presAssocID="{D339BE32-570C-4D9B-8A03-60647E41FB29}" presName="conn2-1" presStyleLbl="parChTrans1D4" presStyleIdx="2" presStyleCnt="14"/>
      <dgm:spPr/>
      <dgm:t>
        <a:bodyPr/>
        <a:lstStyle/>
        <a:p>
          <a:endParaRPr lang="en-US"/>
        </a:p>
      </dgm:t>
    </dgm:pt>
    <dgm:pt modelId="{3E60F58F-D54C-4D58-8254-B08947A7CEC9}" type="pres">
      <dgm:prSet presAssocID="{D339BE32-570C-4D9B-8A03-60647E41FB29}" presName="connTx" presStyleLbl="parChTrans1D4" presStyleIdx="2" presStyleCnt="14"/>
      <dgm:spPr/>
      <dgm:t>
        <a:bodyPr/>
        <a:lstStyle/>
        <a:p>
          <a:endParaRPr lang="en-US"/>
        </a:p>
      </dgm:t>
    </dgm:pt>
    <dgm:pt modelId="{71F53E13-1777-4FB7-B734-501CA55096B7}" type="pres">
      <dgm:prSet presAssocID="{0CEE92DC-45D7-4F21-8C0A-F68E88A37E4D}" presName="root2" presStyleCnt="0"/>
      <dgm:spPr/>
    </dgm:pt>
    <dgm:pt modelId="{6E2A96D3-D36B-4B24-9831-9EAA922742A0}" type="pres">
      <dgm:prSet presAssocID="{0CEE92DC-45D7-4F21-8C0A-F68E88A37E4D}" presName="LevelTwoTextNode" presStyleLbl="node4" presStyleIdx="2" presStyleCnt="14" custLinFactNeighborX="-39008" custLinFactNeighborY="53677">
        <dgm:presLayoutVars>
          <dgm:chPref val="3"/>
        </dgm:presLayoutVars>
      </dgm:prSet>
      <dgm:spPr/>
      <dgm:t>
        <a:bodyPr/>
        <a:lstStyle/>
        <a:p>
          <a:endParaRPr lang="en-US"/>
        </a:p>
      </dgm:t>
    </dgm:pt>
    <dgm:pt modelId="{11C54CDD-FBAF-43FB-999A-977DBB53FED4}" type="pres">
      <dgm:prSet presAssocID="{0CEE92DC-45D7-4F21-8C0A-F68E88A37E4D}" presName="level3hierChild" presStyleCnt="0"/>
      <dgm:spPr/>
    </dgm:pt>
    <dgm:pt modelId="{DE5DD98D-F411-4780-BE70-1C0448035A4D}" type="pres">
      <dgm:prSet presAssocID="{9F6F26D8-F386-4CD2-9E6E-8B43F4A68163}" presName="conn2-1" presStyleLbl="parChTrans1D4" presStyleIdx="3" presStyleCnt="14"/>
      <dgm:spPr/>
      <dgm:t>
        <a:bodyPr/>
        <a:lstStyle/>
        <a:p>
          <a:endParaRPr lang="en-US"/>
        </a:p>
      </dgm:t>
    </dgm:pt>
    <dgm:pt modelId="{9A9F31EB-19B6-4A40-8607-EF24FCC0733A}" type="pres">
      <dgm:prSet presAssocID="{9F6F26D8-F386-4CD2-9E6E-8B43F4A68163}" presName="connTx" presStyleLbl="parChTrans1D4" presStyleIdx="3" presStyleCnt="14"/>
      <dgm:spPr/>
      <dgm:t>
        <a:bodyPr/>
        <a:lstStyle/>
        <a:p>
          <a:endParaRPr lang="en-US"/>
        </a:p>
      </dgm:t>
    </dgm:pt>
    <dgm:pt modelId="{B5846FD7-FF7C-492C-B8EF-36CA2FAB3C36}" type="pres">
      <dgm:prSet presAssocID="{0D683AE0-2FD4-47F8-A52F-AE90C79B651F}" presName="root2" presStyleCnt="0"/>
      <dgm:spPr/>
    </dgm:pt>
    <dgm:pt modelId="{E510CB41-2FD7-47A8-8516-A7DF84DA2590}" type="pres">
      <dgm:prSet presAssocID="{0D683AE0-2FD4-47F8-A52F-AE90C79B651F}" presName="LevelTwoTextNode" presStyleLbl="node4" presStyleIdx="3" presStyleCnt="14" custLinFactNeighborX="-15051" custLinFactNeighborY="-76274">
        <dgm:presLayoutVars>
          <dgm:chPref val="3"/>
        </dgm:presLayoutVars>
      </dgm:prSet>
      <dgm:spPr/>
      <dgm:t>
        <a:bodyPr/>
        <a:lstStyle/>
        <a:p>
          <a:endParaRPr lang="en-US"/>
        </a:p>
      </dgm:t>
    </dgm:pt>
    <dgm:pt modelId="{C3601415-EB32-4EA4-8740-F1730C082B95}" type="pres">
      <dgm:prSet presAssocID="{0D683AE0-2FD4-47F8-A52F-AE90C79B651F}" presName="level3hierChild" presStyleCnt="0"/>
      <dgm:spPr/>
    </dgm:pt>
    <dgm:pt modelId="{922052D3-6DA8-4A3C-BD48-95FC1F54B449}" type="pres">
      <dgm:prSet presAssocID="{71F8C2DA-5F25-4B4C-AB03-5D21FD6AA036}" presName="conn2-1" presStyleLbl="parChTrans1D4" presStyleIdx="4" presStyleCnt="14"/>
      <dgm:spPr/>
      <dgm:t>
        <a:bodyPr/>
        <a:lstStyle/>
        <a:p>
          <a:endParaRPr lang="en-US"/>
        </a:p>
      </dgm:t>
    </dgm:pt>
    <dgm:pt modelId="{DCE774E5-17DD-40F1-A245-D2D7F9B2ED54}" type="pres">
      <dgm:prSet presAssocID="{71F8C2DA-5F25-4B4C-AB03-5D21FD6AA036}" presName="connTx" presStyleLbl="parChTrans1D4" presStyleIdx="4" presStyleCnt="14"/>
      <dgm:spPr/>
      <dgm:t>
        <a:bodyPr/>
        <a:lstStyle/>
        <a:p>
          <a:endParaRPr lang="en-US"/>
        </a:p>
      </dgm:t>
    </dgm:pt>
    <dgm:pt modelId="{FFB92792-A7F7-49E1-879E-E27E1AD735BD}" type="pres">
      <dgm:prSet presAssocID="{78037183-5574-42C3-AB76-A9401653169F}" presName="root2" presStyleCnt="0"/>
      <dgm:spPr/>
    </dgm:pt>
    <dgm:pt modelId="{D70E66A2-FD9D-42A5-B1A8-26E55D95B756}" type="pres">
      <dgm:prSet presAssocID="{78037183-5574-42C3-AB76-A9401653169F}" presName="LevelTwoTextNode" presStyleLbl="node4" presStyleIdx="4" presStyleCnt="14" custLinFactNeighborX="-296" custLinFactNeighborY="-56045">
        <dgm:presLayoutVars>
          <dgm:chPref val="3"/>
        </dgm:presLayoutVars>
      </dgm:prSet>
      <dgm:spPr/>
      <dgm:t>
        <a:bodyPr/>
        <a:lstStyle/>
        <a:p>
          <a:endParaRPr lang="en-US"/>
        </a:p>
      </dgm:t>
    </dgm:pt>
    <dgm:pt modelId="{E2032EE5-0398-4FC3-BC6E-D5DEE75D000F}" type="pres">
      <dgm:prSet presAssocID="{78037183-5574-42C3-AB76-A9401653169F}" presName="level3hierChild" presStyleCnt="0"/>
      <dgm:spPr/>
    </dgm:pt>
    <dgm:pt modelId="{1F16D923-1110-42DC-A588-8CF60B3BBFFF}" type="pres">
      <dgm:prSet presAssocID="{1451E722-82C8-41F0-BBDE-B800F9221741}" presName="conn2-1" presStyleLbl="parChTrans1D4" presStyleIdx="5" presStyleCnt="14"/>
      <dgm:spPr/>
      <dgm:t>
        <a:bodyPr/>
        <a:lstStyle/>
        <a:p>
          <a:endParaRPr lang="en-US"/>
        </a:p>
      </dgm:t>
    </dgm:pt>
    <dgm:pt modelId="{B959935A-03DF-40CB-9608-059319A66C37}" type="pres">
      <dgm:prSet presAssocID="{1451E722-82C8-41F0-BBDE-B800F9221741}" presName="connTx" presStyleLbl="parChTrans1D4" presStyleIdx="5" presStyleCnt="14"/>
      <dgm:spPr/>
      <dgm:t>
        <a:bodyPr/>
        <a:lstStyle/>
        <a:p>
          <a:endParaRPr lang="en-US"/>
        </a:p>
      </dgm:t>
    </dgm:pt>
    <dgm:pt modelId="{33A22EC8-5C04-4DC5-A67D-7FA7E42EE2EF}" type="pres">
      <dgm:prSet presAssocID="{610A8C02-9DA4-44AB-9179-25BAEE6F1499}" presName="root2" presStyleCnt="0"/>
      <dgm:spPr/>
    </dgm:pt>
    <dgm:pt modelId="{5CFE77F3-F359-48B7-8C57-77D4CF69E168}" type="pres">
      <dgm:prSet presAssocID="{610A8C02-9DA4-44AB-9179-25BAEE6F1499}" presName="LevelTwoTextNode" presStyleLbl="node4" presStyleIdx="5" presStyleCnt="14" custLinFactNeighborX="-296" custLinFactNeighborY="-59007">
        <dgm:presLayoutVars>
          <dgm:chPref val="3"/>
        </dgm:presLayoutVars>
      </dgm:prSet>
      <dgm:spPr/>
      <dgm:t>
        <a:bodyPr/>
        <a:lstStyle/>
        <a:p>
          <a:endParaRPr lang="en-US"/>
        </a:p>
      </dgm:t>
    </dgm:pt>
    <dgm:pt modelId="{5FB927E6-02DF-44E9-B0D0-FBC9F44A13C6}" type="pres">
      <dgm:prSet presAssocID="{610A8C02-9DA4-44AB-9179-25BAEE6F1499}" presName="level3hierChild" presStyleCnt="0"/>
      <dgm:spPr/>
    </dgm:pt>
    <dgm:pt modelId="{A6D4A682-5040-4599-8872-7F5A7268BFA7}" type="pres">
      <dgm:prSet presAssocID="{50EFA0FC-EB90-4362-9A14-8A3BADA85FA9}" presName="conn2-1" presStyleLbl="parChTrans1D4" presStyleIdx="6" presStyleCnt="14"/>
      <dgm:spPr/>
      <dgm:t>
        <a:bodyPr/>
        <a:lstStyle/>
        <a:p>
          <a:endParaRPr lang="en-US"/>
        </a:p>
      </dgm:t>
    </dgm:pt>
    <dgm:pt modelId="{071B3852-FE85-4B01-8F1E-363E87178864}" type="pres">
      <dgm:prSet presAssocID="{50EFA0FC-EB90-4362-9A14-8A3BADA85FA9}" presName="connTx" presStyleLbl="parChTrans1D4" presStyleIdx="6" presStyleCnt="14"/>
      <dgm:spPr/>
      <dgm:t>
        <a:bodyPr/>
        <a:lstStyle/>
        <a:p>
          <a:endParaRPr lang="en-US"/>
        </a:p>
      </dgm:t>
    </dgm:pt>
    <dgm:pt modelId="{21A947FD-3A42-40B2-8FC4-A3634F315134}" type="pres">
      <dgm:prSet presAssocID="{BF436A55-B407-4150-A336-644BB340045C}" presName="root2" presStyleCnt="0"/>
      <dgm:spPr/>
    </dgm:pt>
    <dgm:pt modelId="{62920FFC-A165-4253-A516-4BF05E7A52B5}" type="pres">
      <dgm:prSet presAssocID="{BF436A55-B407-4150-A336-644BB340045C}" presName="LevelTwoTextNode" presStyleLbl="node4" presStyleIdx="6" presStyleCnt="14" custLinFactNeighborX="-296" custLinFactNeighborY="-59007">
        <dgm:presLayoutVars>
          <dgm:chPref val="3"/>
        </dgm:presLayoutVars>
      </dgm:prSet>
      <dgm:spPr/>
      <dgm:t>
        <a:bodyPr/>
        <a:lstStyle/>
        <a:p>
          <a:endParaRPr lang="en-US"/>
        </a:p>
      </dgm:t>
    </dgm:pt>
    <dgm:pt modelId="{F3E4D0DD-343B-4CE7-B853-6325883A568C}" type="pres">
      <dgm:prSet presAssocID="{BF436A55-B407-4150-A336-644BB340045C}" presName="level3hierChild" presStyleCnt="0"/>
      <dgm:spPr/>
    </dgm:pt>
    <dgm:pt modelId="{DF59D772-9A40-400B-8779-FBE69FD343B4}" type="pres">
      <dgm:prSet presAssocID="{D6839511-A0EF-420E-A015-AEE4E10570B1}" presName="conn2-1" presStyleLbl="parChTrans1D4" presStyleIdx="7" presStyleCnt="14"/>
      <dgm:spPr/>
      <dgm:t>
        <a:bodyPr/>
        <a:lstStyle/>
        <a:p>
          <a:endParaRPr lang="en-US"/>
        </a:p>
      </dgm:t>
    </dgm:pt>
    <dgm:pt modelId="{E144DF88-A92F-4788-AEE4-379F590CD426}" type="pres">
      <dgm:prSet presAssocID="{D6839511-A0EF-420E-A015-AEE4E10570B1}" presName="connTx" presStyleLbl="parChTrans1D4" presStyleIdx="7" presStyleCnt="14"/>
      <dgm:spPr/>
      <dgm:t>
        <a:bodyPr/>
        <a:lstStyle/>
        <a:p>
          <a:endParaRPr lang="en-US"/>
        </a:p>
      </dgm:t>
    </dgm:pt>
    <dgm:pt modelId="{AB63A6C0-3D27-4D99-83CC-985853B8040F}" type="pres">
      <dgm:prSet presAssocID="{138D70A0-D1C6-499F-8EE9-DF3FB6497F7E}" presName="root2" presStyleCnt="0"/>
      <dgm:spPr/>
    </dgm:pt>
    <dgm:pt modelId="{4C60C056-ABAB-4659-9D81-F1AB1810279C}" type="pres">
      <dgm:prSet presAssocID="{138D70A0-D1C6-499F-8EE9-DF3FB6497F7E}" presName="LevelTwoTextNode" presStyleLbl="node4" presStyleIdx="7" presStyleCnt="14" custLinFactNeighborX="-296" custLinFactNeighborY="-59007">
        <dgm:presLayoutVars>
          <dgm:chPref val="3"/>
        </dgm:presLayoutVars>
      </dgm:prSet>
      <dgm:spPr/>
      <dgm:t>
        <a:bodyPr/>
        <a:lstStyle/>
        <a:p>
          <a:endParaRPr lang="en-US"/>
        </a:p>
      </dgm:t>
    </dgm:pt>
    <dgm:pt modelId="{03B9F56C-B21F-41C7-876F-2AFE5DD897C7}" type="pres">
      <dgm:prSet presAssocID="{138D70A0-D1C6-499F-8EE9-DF3FB6497F7E}" presName="level3hierChild" presStyleCnt="0"/>
      <dgm:spPr/>
    </dgm:pt>
    <dgm:pt modelId="{25F03D54-E400-43EF-B4EE-08BE0AF950F3}" type="pres">
      <dgm:prSet presAssocID="{66F4AB5E-0F8B-447F-9597-606FB491D2BA}" presName="conn2-1" presStyleLbl="parChTrans1D4" presStyleIdx="8" presStyleCnt="14"/>
      <dgm:spPr/>
      <dgm:t>
        <a:bodyPr/>
        <a:lstStyle/>
        <a:p>
          <a:endParaRPr lang="en-US"/>
        </a:p>
      </dgm:t>
    </dgm:pt>
    <dgm:pt modelId="{85D9C175-66B5-40F1-A23A-14737136CCA8}" type="pres">
      <dgm:prSet presAssocID="{66F4AB5E-0F8B-447F-9597-606FB491D2BA}" presName="connTx" presStyleLbl="parChTrans1D4" presStyleIdx="8" presStyleCnt="14"/>
      <dgm:spPr/>
      <dgm:t>
        <a:bodyPr/>
        <a:lstStyle/>
        <a:p>
          <a:endParaRPr lang="en-US"/>
        </a:p>
      </dgm:t>
    </dgm:pt>
    <dgm:pt modelId="{6FBAEBEF-DA52-4D36-80A5-024FC2CAAFF1}" type="pres">
      <dgm:prSet presAssocID="{425EC11C-07D5-45C6-B2DA-619CB740BB1A}" presName="root2" presStyleCnt="0"/>
      <dgm:spPr/>
    </dgm:pt>
    <dgm:pt modelId="{39FA636E-9BCB-42DE-AE1D-21D4BA12E6EB}" type="pres">
      <dgm:prSet presAssocID="{425EC11C-07D5-45C6-B2DA-619CB740BB1A}" presName="LevelTwoTextNode" presStyleLbl="node4" presStyleIdx="8" presStyleCnt="14" custLinFactNeighborX="-296" custLinFactNeighborY="-59007">
        <dgm:presLayoutVars>
          <dgm:chPref val="3"/>
        </dgm:presLayoutVars>
      </dgm:prSet>
      <dgm:spPr/>
      <dgm:t>
        <a:bodyPr/>
        <a:lstStyle/>
        <a:p>
          <a:endParaRPr lang="en-US"/>
        </a:p>
      </dgm:t>
    </dgm:pt>
    <dgm:pt modelId="{5A09296B-904E-43F7-A9FA-7B4F67E585F5}" type="pres">
      <dgm:prSet presAssocID="{425EC11C-07D5-45C6-B2DA-619CB740BB1A}" presName="level3hierChild" presStyleCnt="0"/>
      <dgm:spPr/>
    </dgm:pt>
    <dgm:pt modelId="{67C82D17-77AA-46B7-9E70-A9E0926DEE15}" type="pres">
      <dgm:prSet presAssocID="{7FE31D2A-10ED-4747-AB5B-71102F05050B}" presName="conn2-1" presStyleLbl="parChTrans1D4" presStyleIdx="9" presStyleCnt="14"/>
      <dgm:spPr/>
      <dgm:t>
        <a:bodyPr/>
        <a:lstStyle/>
        <a:p>
          <a:endParaRPr lang="en-US"/>
        </a:p>
      </dgm:t>
    </dgm:pt>
    <dgm:pt modelId="{F6232752-2BB8-43EC-99AC-7EDE0421B878}" type="pres">
      <dgm:prSet presAssocID="{7FE31D2A-10ED-4747-AB5B-71102F05050B}" presName="connTx" presStyleLbl="parChTrans1D4" presStyleIdx="9" presStyleCnt="14"/>
      <dgm:spPr/>
      <dgm:t>
        <a:bodyPr/>
        <a:lstStyle/>
        <a:p>
          <a:endParaRPr lang="en-US"/>
        </a:p>
      </dgm:t>
    </dgm:pt>
    <dgm:pt modelId="{3BE9EC1A-0BC9-479A-937A-0EAE9899AA97}" type="pres">
      <dgm:prSet presAssocID="{51D3C566-69A6-4735-9A1F-447D1BB3353F}" presName="root2" presStyleCnt="0"/>
      <dgm:spPr/>
    </dgm:pt>
    <dgm:pt modelId="{57A20CFE-660C-4739-8B6C-B6647011CF42}" type="pres">
      <dgm:prSet presAssocID="{51D3C566-69A6-4735-9A1F-447D1BB3353F}" presName="LevelTwoTextNode" presStyleLbl="node4" presStyleIdx="9" presStyleCnt="14" custLinFactNeighborX="-296" custLinFactNeighborY="-59007">
        <dgm:presLayoutVars>
          <dgm:chPref val="3"/>
        </dgm:presLayoutVars>
      </dgm:prSet>
      <dgm:spPr/>
      <dgm:t>
        <a:bodyPr/>
        <a:lstStyle/>
        <a:p>
          <a:endParaRPr lang="en-US"/>
        </a:p>
      </dgm:t>
    </dgm:pt>
    <dgm:pt modelId="{2B018BD0-DB76-4C80-983C-2C32D8B0FFD8}" type="pres">
      <dgm:prSet presAssocID="{51D3C566-69A6-4735-9A1F-447D1BB3353F}" presName="level3hierChild" presStyleCnt="0"/>
      <dgm:spPr/>
    </dgm:pt>
    <dgm:pt modelId="{D2671A5C-285C-44A0-91F4-478F588E505E}" type="pres">
      <dgm:prSet presAssocID="{FAA31528-B864-4D83-A948-50A4220AC293}" presName="conn2-1" presStyleLbl="parChTrans1D4" presStyleIdx="10" presStyleCnt="14"/>
      <dgm:spPr/>
      <dgm:t>
        <a:bodyPr/>
        <a:lstStyle/>
        <a:p>
          <a:endParaRPr lang="en-US"/>
        </a:p>
      </dgm:t>
    </dgm:pt>
    <dgm:pt modelId="{82972D7E-32BD-4C36-B95D-4EACC24C9753}" type="pres">
      <dgm:prSet presAssocID="{FAA31528-B864-4D83-A948-50A4220AC293}" presName="connTx" presStyleLbl="parChTrans1D4" presStyleIdx="10" presStyleCnt="14"/>
      <dgm:spPr/>
      <dgm:t>
        <a:bodyPr/>
        <a:lstStyle/>
        <a:p>
          <a:endParaRPr lang="en-US"/>
        </a:p>
      </dgm:t>
    </dgm:pt>
    <dgm:pt modelId="{13137BAB-9FA5-4C11-AF93-B691EFB0042E}" type="pres">
      <dgm:prSet presAssocID="{1A919DB4-E267-4632-8FA0-DE02FC870FEF}" presName="root2" presStyleCnt="0"/>
      <dgm:spPr/>
    </dgm:pt>
    <dgm:pt modelId="{8A9885E4-810A-4D51-B845-31394623D3EE}" type="pres">
      <dgm:prSet presAssocID="{1A919DB4-E267-4632-8FA0-DE02FC870FEF}" presName="LevelTwoTextNode" presStyleLbl="node4" presStyleIdx="10" presStyleCnt="14" custLinFactNeighborX="-296" custLinFactNeighborY="-59007">
        <dgm:presLayoutVars>
          <dgm:chPref val="3"/>
        </dgm:presLayoutVars>
      </dgm:prSet>
      <dgm:spPr/>
      <dgm:t>
        <a:bodyPr/>
        <a:lstStyle/>
        <a:p>
          <a:endParaRPr lang="en-US"/>
        </a:p>
      </dgm:t>
    </dgm:pt>
    <dgm:pt modelId="{178CF41C-B60B-4C94-9419-D38810199DCA}" type="pres">
      <dgm:prSet presAssocID="{1A919DB4-E267-4632-8FA0-DE02FC870FEF}" presName="level3hierChild" presStyleCnt="0"/>
      <dgm:spPr/>
    </dgm:pt>
    <dgm:pt modelId="{7FFF0660-7336-45EA-8C97-61A221EE2D70}" type="pres">
      <dgm:prSet presAssocID="{F457B7F4-D673-47B0-A618-A786E7A8C60D}" presName="conn2-1" presStyleLbl="parChTrans1D4" presStyleIdx="11" presStyleCnt="14"/>
      <dgm:spPr/>
      <dgm:t>
        <a:bodyPr/>
        <a:lstStyle/>
        <a:p>
          <a:endParaRPr lang="en-US"/>
        </a:p>
      </dgm:t>
    </dgm:pt>
    <dgm:pt modelId="{9936159D-31E5-488F-9BDD-10641B8D3E01}" type="pres">
      <dgm:prSet presAssocID="{F457B7F4-D673-47B0-A618-A786E7A8C60D}" presName="connTx" presStyleLbl="parChTrans1D4" presStyleIdx="11" presStyleCnt="14"/>
      <dgm:spPr/>
      <dgm:t>
        <a:bodyPr/>
        <a:lstStyle/>
        <a:p>
          <a:endParaRPr lang="en-US"/>
        </a:p>
      </dgm:t>
    </dgm:pt>
    <dgm:pt modelId="{D23C7249-C7E4-453E-9999-776E280A32A1}" type="pres">
      <dgm:prSet presAssocID="{C03816EB-BCF5-4546-A0BF-BBE578EC4693}" presName="root2" presStyleCnt="0"/>
      <dgm:spPr/>
    </dgm:pt>
    <dgm:pt modelId="{130C22C1-C3F6-4440-B474-135AACDA752E}" type="pres">
      <dgm:prSet presAssocID="{C03816EB-BCF5-4546-A0BF-BBE578EC4693}" presName="LevelTwoTextNode" presStyleLbl="node4" presStyleIdx="11" presStyleCnt="14" custLinFactNeighborX="-296" custLinFactNeighborY="-65033">
        <dgm:presLayoutVars>
          <dgm:chPref val="3"/>
        </dgm:presLayoutVars>
      </dgm:prSet>
      <dgm:spPr/>
      <dgm:t>
        <a:bodyPr/>
        <a:lstStyle/>
        <a:p>
          <a:endParaRPr lang="en-US"/>
        </a:p>
      </dgm:t>
    </dgm:pt>
    <dgm:pt modelId="{4D418EDC-BFF2-45AF-8DD3-19AFC8B7ECC5}" type="pres">
      <dgm:prSet presAssocID="{C03816EB-BCF5-4546-A0BF-BBE578EC4693}" presName="level3hierChild" presStyleCnt="0"/>
      <dgm:spPr/>
    </dgm:pt>
    <dgm:pt modelId="{C6EEDBD3-CEFD-4D4A-AF10-08BA37E5247C}" type="pres">
      <dgm:prSet presAssocID="{78E12FD3-5C7E-479C-AB1D-F6FEC3C83B4C}" presName="conn2-1" presStyleLbl="parChTrans1D4" presStyleIdx="12" presStyleCnt="14"/>
      <dgm:spPr/>
      <dgm:t>
        <a:bodyPr/>
        <a:lstStyle/>
        <a:p>
          <a:endParaRPr lang="en-US"/>
        </a:p>
      </dgm:t>
    </dgm:pt>
    <dgm:pt modelId="{CEA76B12-73C9-4CBD-89B1-269E5E7AFC49}" type="pres">
      <dgm:prSet presAssocID="{78E12FD3-5C7E-479C-AB1D-F6FEC3C83B4C}" presName="connTx" presStyleLbl="parChTrans1D4" presStyleIdx="12" presStyleCnt="14"/>
      <dgm:spPr/>
      <dgm:t>
        <a:bodyPr/>
        <a:lstStyle/>
        <a:p>
          <a:endParaRPr lang="en-US"/>
        </a:p>
      </dgm:t>
    </dgm:pt>
    <dgm:pt modelId="{A6C08AA6-918F-4101-AFF1-183AB51ADFDC}" type="pres">
      <dgm:prSet presAssocID="{B408D419-C2C1-4B55-8F6E-7F9E1931E8D0}" presName="root2" presStyleCnt="0"/>
      <dgm:spPr/>
    </dgm:pt>
    <dgm:pt modelId="{8907D945-F9DA-4600-87C0-35A22543C8FB}" type="pres">
      <dgm:prSet presAssocID="{B408D419-C2C1-4B55-8F6E-7F9E1931E8D0}" presName="LevelTwoTextNode" presStyleLbl="node4" presStyleIdx="12" presStyleCnt="14" custLinFactNeighborX="-296" custLinFactNeighborY="-65033">
        <dgm:presLayoutVars>
          <dgm:chPref val="3"/>
        </dgm:presLayoutVars>
      </dgm:prSet>
      <dgm:spPr/>
      <dgm:t>
        <a:bodyPr/>
        <a:lstStyle/>
        <a:p>
          <a:endParaRPr lang="en-US"/>
        </a:p>
      </dgm:t>
    </dgm:pt>
    <dgm:pt modelId="{48D96F64-CD2E-439A-8B2B-4A818F2DFB39}" type="pres">
      <dgm:prSet presAssocID="{B408D419-C2C1-4B55-8F6E-7F9E1931E8D0}" presName="level3hierChild" presStyleCnt="0"/>
      <dgm:spPr/>
    </dgm:pt>
    <dgm:pt modelId="{6B08627A-2275-4161-AD84-EE74FC977656}" type="pres">
      <dgm:prSet presAssocID="{F8CC49E4-6DB0-49F1-B087-8F96AB821084}" presName="conn2-1" presStyleLbl="parChTrans1D4" presStyleIdx="13" presStyleCnt="14"/>
      <dgm:spPr/>
      <dgm:t>
        <a:bodyPr/>
        <a:lstStyle/>
        <a:p>
          <a:endParaRPr lang="en-US"/>
        </a:p>
      </dgm:t>
    </dgm:pt>
    <dgm:pt modelId="{3EED04C8-CBD4-43C4-88EF-35D7A334F357}" type="pres">
      <dgm:prSet presAssocID="{F8CC49E4-6DB0-49F1-B087-8F96AB821084}" presName="connTx" presStyleLbl="parChTrans1D4" presStyleIdx="13" presStyleCnt="14"/>
      <dgm:spPr/>
      <dgm:t>
        <a:bodyPr/>
        <a:lstStyle/>
        <a:p>
          <a:endParaRPr lang="en-US"/>
        </a:p>
      </dgm:t>
    </dgm:pt>
    <dgm:pt modelId="{CDC8F53B-068E-4FC7-A497-D00820E80CE3}" type="pres">
      <dgm:prSet presAssocID="{272F2D19-DBB8-475A-A985-495851A9E05D}" presName="root2" presStyleCnt="0"/>
      <dgm:spPr/>
    </dgm:pt>
    <dgm:pt modelId="{426E51B7-461F-4A57-B70A-B1DEC9404C3F}" type="pres">
      <dgm:prSet presAssocID="{272F2D19-DBB8-475A-A985-495851A9E05D}" presName="LevelTwoTextNode" presStyleLbl="node4" presStyleIdx="13" presStyleCnt="14" custLinFactNeighborX="-18229" custLinFactNeighborY="20724">
        <dgm:presLayoutVars>
          <dgm:chPref val="3"/>
        </dgm:presLayoutVars>
      </dgm:prSet>
      <dgm:spPr/>
      <dgm:t>
        <a:bodyPr/>
        <a:lstStyle/>
        <a:p>
          <a:endParaRPr lang="en-US"/>
        </a:p>
      </dgm:t>
    </dgm:pt>
    <dgm:pt modelId="{1537198A-D9C0-40C7-9175-7E4BE8981C6F}" type="pres">
      <dgm:prSet presAssocID="{272F2D19-DBB8-475A-A985-495851A9E05D}" presName="level3hierChild" presStyleCnt="0"/>
      <dgm:spPr/>
    </dgm:pt>
  </dgm:ptLst>
  <dgm:cxnLst>
    <dgm:cxn modelId="{F07F1F8D-A005-447C-82F1-3A2155121EC9}" type="presOf" srcId="{DFBF265F-26BC-4191-AFA9-02699D7429A1}" destId="{61A01A33-3C8A-4153-95AE-BF6B9C35A4F3}" srcOrd="0" destOrd="0" presId="urn:microsoft.com/office/officeart/2005/8/layout/hierarchy2"/>
    <dgm:cxn modelId="{BDA10C2C-6FF0-43CA-BE15-FCC5451B8CE8}" srcId="{0D683AE0-2FD4-47F8-A52F-AE90C79B651F}" destId="{BF436A55-B407-4150-A336-644BB340045C}" srcOrd="2" destOrd="0" parTransId="{50EFA0FC-EB90-4362-9A14-8A3BADA85FA9}" sibTransId="{D78CFBDD-45FC-47FE-AC37-99DFAB19D2AF}"/>
    <dgm:cxn modelId="{21662B75-3CB4-479C-B93B-11B3833E070C}" type="presOf" srcId="{0D683AE0-2FD4-47F8-A52F-AE90C79B651F}" destId="{E510CB41-2FD7-47A8-8516-A7DF84DA2590}" srcOrd="0" destOrd="0" presId="urn:microsoft.com/office/officeart/2005/8/layout/hierarchy2"/>
    <dgm:cxn modelId="{114EEC89-B662-40ED-A45F-BC2F31CC16FC}" type="presOf" srcId="{F0DBFC63-CBD2-479C-AC24-2AB62219119D}" destId="{4E81DB5C-D9A5-495A-A4A7-2AF35D5EE0A5}" srcOrd="1" destOrd="0" presId="urn:microsoft.com/office/officeart/2005/8/layout/hierarchy2"/>
    <dgm:cxn modelId="{022B49D3-456E-4F49-8078-FC1231D67E33}" srcId="{0D683AE0-2FD4-47F8-A52F-AE90C79B651F}" destId="{C03816EB-BCF5-4546-A0BF-BBE578EC4693}" srcOrd="7" destOrd="0" parTransId="{F457B7F4-D673-47B0-A618-A786E7A8C60D}" sibTransId="{6C9E4948-11F3-47A4-AAFB-3D7A4ACD06C3}"/>
    <dgm:cxn modelId="{85615C66-043A-432C-A069-FF5E71BEDC0B}" type="presOf" srcId="{B408D419-C2C1-4B55-8F6E-7F9E1931E8D0}" destId="{8907D945-F9DA-4600-87C0-35A22543C8FB}" srcOrd="0" destOrd="0" presId="urn:microsoft.com/office/officeart/2005/8/layout/hierarchy2"/>
    <dgm:cxn modelId="{7A082787-E307-445B-BCD8-656F29BE19B1}" type="presOf" srcId="{7FE31D2A-10ED-4747-AB5B-71102F05050B}" destId="{67C82D17-77AA-46B7-9E70-A9E0926DEE15}" srcOrd="0" destOrd="0" presId="urn:microsoft.com/office/officeart/2005/8/layout/hierarchy2"/>
    <dgm:cxn modelId="{6D23E907-160B-477A-8543-173407FA4C10}" type="presOf" srcId="{138D70A0-D1C6-499F-8EE9-DF3FB6497F7E}" destId="{4C60C056-ABAB-4659-9D81-F1AB1810279C}" srcOrd="0" destOrd="0" presId="urn:microsoft.com/office/officeart/2005/8/layout/hierarchy2"/>
    <dgm:cxn modelId="{8E6B58C0-7FD3-49F8-9DF7-28D75F030073}" type="presOf" srcId="{9F6F26D8-F386-4CD2-9E6E-8B43F4A68163}" destId="{9A9F31EB-19B6-4A40-8607-EF24FCC0733A}" srcOrd="1" destOrd="0" presId="urn:microsoft.com/office/officeart/2005/8/layout/hierarchy2"/>
    <dgm:cxn modelId="{42F0B7CF-531B-4275-99A2-3D5FA6518C27}" type="presOf" srcId="{78E12FD3-5C7E-479C-AB1D-F6FEC3C83B4C}" destId="{CEA76B12-73C9-4CBD-89B1-269E5E7AFC49}" srcOrd="1" destOrd="0" presId="urn:microsoft.com/office/officeart/2005/8/layout/hierarchy2"/>
    <dgm:cxn modelId="{05139034-CFB0-4C83-B16D-C37A1F031B5A}" type="presOf" srcId="{78E12FD3-5C7E-479C-AB1D-F6FEC3C83B4C}" destId="{C6EEDBD3-CEFD-4D4A-AF10-08BA37E5247C}" srcOrd="0" destOrd="0" presId="urn:microsoft.com/office/officeart/2005/8/layout/hierarchy2"/>
    <dgm:cxn modelId="{0054FF21-37B6-482C-A8DD-C46BF612D734}" srcId="{A3D6ED69-EB57-4BDE-A227-082DAE96C189}" destId="{88DA309E-AF70-4B7D-A48C-0C9727E1923C}" srcOrd="0" destOrd="0" parTransId="{ACB0E4E4-9E29-4677-9DBE-2DCC76D10101}" sibTransId="{DE1628D9-A832-45BC-ABBD-17D20C9EA081}"/>
    <dgm:cxn modelId="{FB592BBB-9B9F-4E69-BBAB-163DF0E1736C}" srcId="{88DA309E-AF70-4B7D-A48C-0C9727E1923C}" destId="{14E4BF4A-DDCB-43B1-B856-D1E204CC274D}" srcOrd="1" destOrd="0" parTransId="{7A4CB5D1-2D84-41CD-BC0C-82F89E772FFA}" sibTransId="{48BB93A4-79D0-4A28-871C-635F3AD91AB1}"/>
    <dgm:cxn modelId="{4F006438-C76C-4ADC-BB47-5B9DA0F2354C}" type="presOf" srcId="{F328DECF-4E80-4CBB-B0FD-15648DFB8E48}" destId="{31BEF11E-81A9-4FBB-B58D-623F262A6FAE}" srcOrd="0" destOrd="0" presId="urn:microsoft.com/office/officeart/2005/8/layout/hierarchy2"/>
    <dgm:cxn modelId="{A9C2F21F-F259-47D9-A9AB-D1EA98E8BF65}" type="presOf" srcId="{D6839511-A0EF-420E-A015-AEE4E10570B1}" destId="{E144DF88-A92F-4788-AEE4-379F590CD426}" srcOrd="1" destOrd="0" presId="urn:microsoft.com/office/officeart/2005/8/layout/hierarchy2"/>
    <dgm:cxn modelId="{1401CCE2-A9F1-4386-8BAD-410B13CDBEDE}" type="presOf" srcId="{F457B7F4-D673-47B0-A618-A786E7A8C60D}" destId="{9936159D-31E5-488F-9BDD-10641B8D3E01}" srcOrd="1" destOrd="0" presId="urn:microsoft.com/office/officeart/2005/8/layout/hierarchy2"/>
    <dgm:cxn modelId="{CE77D88E-271F-4B50-B580-09152BA60CC7}" type="presOf" srcId="{D339BE32-570C-4D9B-8A03-60647E41FB29}" destId="{77346B0C-3AA2-4D37-8E1C-B29C79AE560E}" srcOrd="0" destOrd="0" presId="urn:microsoft.com/office/officeart/2005/8/layout/hierarchy2"/>
    <dgm:cxn modelId="{EDA395D6-634A-4C0F-A4A8-F409896FC8D8}" type="presOf" srcId="{1451E722-82C8-41F0-BBDE-B800F9221741}" destId="{1F16D923-1110-42DC-A588-8CF60B3BBFFF}" srcOrd="0" destOrd="0" presId="urn:microsoft.com/office/officeart/2005/8/layout/hierarchy2"/>
    <dgm:cxn modelId="{060ED392-3E15-4333-B9A4-F0E3981B35CE}" type="presOf" srcId="{1451E722-82C8-41F0-BBDE-B800F9221741}" destId="{B959935A-03DF-40CB-9608-059319A66C37}" srcOrd="1" destOrd="0" presId="urn:microsoft.com/office/officeart/2005/8/layout/hierarchy2"/>
    <dgm:cxn modelId="{D8D96E3A-ECFB-45AB-800B-AE3E5706F3D3}" type="presOf" srcId="{50EFA0FC-EB90-4362-9A14-8A3BADA85FA9}" destId="{A6D4A682-5040-4599-8872-7F5A7268BFA7}" srcOrd="0" destOrd="0" presId="urn:microsoft.com/office/officeart/2005/8/layout/hierarchy2"/>
    <dgm:cxn modelId="{982AD634-3DC6-4689-8301-193C48D3C040}" srcId="{F328DECF-4E80-4CBB-B0FD-15648DFB8E48}" destId="{F076E0E2-A196-44A4-87DE-5FBED079355E}" srcOrd="0" destOrd="0" parTransId="{CCB58864-3AC2-4A92-A514-2E54E2CDE72D}" sibTransId="{9E7E03D1-C76E-43B1-9BCF-CC6C295C3F2D}"/>
    <dgm:cxn modelId="{7D2C3103-11FF-4716-93D0-061DDBB21E7A}" srcId="{14E4BF4A-DDCB-43B1-B856-D1E204CC274D}" destId="{7326E236-7435-4011-877F-97A744AFF59C}" srcOrd="0" destOrd="0" parTransId="{F0DBFC63-CBD2-479C-AC24-2AB62219119D}" sibTransId="{0175CB66-4AED-4003-8215-AFBCE3E7D71C}"/>
    <dgm:cxn modelId="{6AC70036-46F2-491C-93F1-2FD9BB2CF5DC}" type="presOf" srcId="{50EFA0FC-EB90-4362-9A14-8A3BADA85FA9}" destId="{071B3852-FE85-4B01-8F1E-363E87178864}" srcOrd="1" destOrd="0" presId="urn:microsoft.com/office/officeart/2005/8/layout/hierarchy2"/>
    <dgm:cxn modelId="{92B89391-2D6E-421B-81AF-C6045A7933B8}" type="presOf" srcId="{CCB58864-3AC2-4A92-A514-2E54E2CDE72D}" destId="{BB1242F4-71C2-454F-AE6A-FE7B5C99E85E}" srcOrd="1" destOrd="0" presId="urn:microsoft.com/office/officeart/2005/8/layout/hierarchy2"/>
    <dgm:cxn modelId="{A53295BD-E8C4-4756-9DF5-30A628C68253}" type="presOf" srcId="{0CEE92DC-45D7-4F21-8C0A-F68E88A37E4D}" destId="{6E2A96D3-D36B-4B24-9831-9EAA922742A0}" srcOrd="0" destOrd="0" presId="urn:microsoft.com/office/officeart/2005/8/layout/hierarchy2"/>
    <dgm:cxn modelId="{45A961F0-D4E0-4E64-B1DB-61B6E868BEBD}" type="presOf" srcId="{88DA309E-AF70-4B7D-A48C-0C9727E1923C}" destId="{B99AECFE-86B1-40F1-A6F3-289DB15FAA56}" srcOrd="0" destOrd="0" presId="urn:microsoft.com/office/officeart/2005/8/layout/hierarchy2"/>
    <dgm:cxn modelId="{01F8B8B0-0AAE-413F-96EF-00893BD491EF}" type="presOf" srcId="{7FE31D2A-10ED-4747-AB5B-71102F05050B}" destId="{F6232752-2BB8-43EC-99AC-7EDE0421B878}" srcOrd="1" destOrd="0" presId="urn:microsoft.com/office/officeart/2005/8/layout/hierarchy2"/>
    <dgm:cxn modelId="{542D6F48-8EEA-4B78-9465-E543EBA08972}" type="presOf" srcId="{F8CC49E4-6DB0-49F1-B087-8F96AB821084}" destId="{6B08627A-2275-4161-AD84-EE74FC977656}" srcOrd="0" destOrd="0" presId="urn:microsoft.com/office/officeart/2005/8/layout/hierarchy2"/>
    <dgm:cxn modelId="{377B7337-E40A-4675-822F-F6945BEF1FF4}" srcId="{0D683AE0-2FD4-47F8-A52F-AE90C79B651F}" destId="{425EC11C-07D5-45C6-B2DA-619CB740BB1A}" srcOrd="4" destOrd="0" parTransId="{66F4AB5E-0F8B-447F-9597-606FB491D2BA}" sibTransId="{160CC2D2-7AEC-4460-A781-77AB72EF91DC}"/>
    <dgm:cxn modelId="{CE1B8B6F-6B21-4CB3-8A82-CFF44566BFC8}" srcId="{F076E0E2-A196-44A4-87DE-5FBED079355E}" destId="{0CEE92DC-45D7-4F21-8C0A-F68E88A37E4D}" srcOrd="1" destOrd="0" parTransId="{D339BE32-570C-4D9B-8A03-60647E41FB29}" sibTransId="{638994B2-E24B-499D-9B8E-C4F1D6A0BEF3}"/>
    <dgm:cxn modelId="{07D8B681-39CF-4A6B-8F62-55E7D48122C8}" type="presOf" srcId="{FAA31528-B864-4D83-A948-50A4220AC293}" destId="{D2671A5C-285C-44A0-91F4-478F588E505E}" srcOrd="0" destOrd="0" presId="urn:microsoft.com/office/officeart/2005/8/layout/hierarchy2"/>
    <dgm:cxn modelId="{1137D142-C9DF-45A7-892A-C8E975F77126}" type="presOf" srcId="{29CB5AA6-112F-47AF-928B-75826E6E6256}" destId="{8C536FA9-40AA-457A-8896-F056E5422695}" srcOrd="0" destOrd="0" presId="urn:microsoft.com/office/officeart/2005/8/layout/hierarchy2"/>
    <dgm:cxn modelId="{4B4B4C6C-B3FA-4176-8275-DB5E65E9A573}" type="presOf" srcId="{272F2D19-DBB8-475A-A985-495851A9E05D}" destId="{426E51B7-461F-4A57-B70A-B1DEC9404C3F}" srcOrd="0" destOrd="0" presId="urn:microsoft.com/office/officeart/2005/8/layout/hierarchy2"/>
    <dgm:cxn modelId="{9F0463DF-0C29-4A71-93D4-AAD7785ADD3F}" type="presOf" srcId="{51D3C566-69A6-4735-9A1F-447D1BB3353F}" destId="{57A20CFE-660C-4739-8B6C-B6647011CF42}" srcOrd="0" destOrd="0" presId="urn:microsoft.com/office/officeart/2005/8/layout/hierarchy2"/>
    <dgm:cxn modelId="{70BB4256-27D1-4CB3-859B-7B28CC6F8649}" type="presOf" srcId="{CCB58864-3AC2-4A92-A514-2E54E2CDE72D}" destId="{870D2F0E-4C31-47C5-B063-858E9664E286}" srcOrd="0" destOrd="0" presId="urn:microsoft.com/office/officeart/2005/8/layout/hierarchy2"/>
    <dgm:cxn modelId="{A2022D49-DA28-4DF0-A9AE-7ACF87AD9477}" type="presOf" srcId="{69760816-09BF-4C9F-9759-2BD819C770F7}" destId="{D12D4B1B-D5E2-4C65-ACEC-C980C83D1EEF}" srcOrd="0" destOrd="0" presId="urn:microsoft.com/office/officeart/2005/8/layout/hierarchy2"/>
    <dgm:cxn modelId="{25A528FD-5B6D-438D-B77B-2EF18AB8810C}" type="presOf" srcId="{A70E4E31-D6F2-45B0-89A6-839C2ECD400F}" destId="{20ADBD06-9359-4802-B4C0-A7CBAE84EBE9}" srcOrd="1" destOrd="0" presId="urn:microsoft.com/office/officeart/2005/8/layout/hierarchy2"/>
    <dgm:cxn modelId="{C68657E7-A430-4DDC-9414-6AAC96DB558D}" srcId="{0D683AE0-2FD4-47F8-A52F-AE90C79B651F}" destId="{610A8C02-9DA4-44AB-9179-25BAEE6F1499}" srcOrd="1" destOrd="0" parTransId="{1451E722-82C8-41F0-BBDE-B800F9221741}" sibTransId="{E508D7BB-8C59-470A-87FC-990A8D8C440F}"/>
    <dgm:cxn modelId="{6C050CB9-0D47-4D2F-A932-814E56FEF0E8}" type="presOf" srcId="{F0DBFC63-CBD2-479C-AC24-2AB62219119D}" destId="{B65C55D4-31CD-483D-BC1E-707F91594BC1}" srcOrd="0" destOrd="0" presId="urn:microsoft.com/office/officeart/2005/8/layout/hierarchy2"/>
    <dgm:cxn modelId="{5D9FDEE0-FAB2-440C-B2B8-0799B5B0B843}" type="presOf" srcId="{A70E4E31-D6F2-45B0-89A6-839C2ECD400F}" destId="{4D995407-B63D-40AA-B368-EB0904BD06D1}" srcOrd="0" destOrd="0" presId="urn:microsoft.com/office/officeart/2005/8/layout/hierarchy2"/>
    <dgm:cxn modelId="{BDFBBC20-0A0C-4A5E-8EF4-A2AB660BA201}" srcId="{0D683AE0-2FD4-47F8-A52F-AE90C79B651F}" destId="{138D70A0-D1C6-499F-8EE9-DF3FB6497F7E}" srcOrd="3" destOrd="0" parTransId="{D6839511-A0EF-420E-A015-AEE4E10570B1}" sibTransId="{39D38457-FC30-44FE-A598-C9125113037D}"/>
    <dgm:cxn modelId="{AD92AF40-17BD-4ED8-8A0A-15E28C291765}" type="presOf" srcId="{1A919DB4-E267-4632-8FA0-DE02FC870FEF}" destId="{8A9885E4-810A-4D51-B845-31394623D3EE}" srcOrd="0" destOrd="0" presId="urn:microsoft.com/office/officeart/2005/8/layout/hierarchy2"/>
    <dgm:cxn modelId="{B726C251-ECF0-449C-A2C0-62DD0720CD14}" type="presOf" srcId="{7326E236-7435-4011-877F-97A744AFF59C}" destId="{A4FB81C7-A480-4FE4-883E-C353718717C2}" srcOrd="0" destOrd="0" presId="urn:microsoft.com/office/officeart/2005/8/layout/hierarchy2"/>
    <dgm:cxn modelId="{7A2E6D2A-6625-46B4-BA56-1AB957F3B432}" type="presOf" srcId="{F8CC49E4-6DB0-49F1-B087-8F96AB821084}" destId="{3EED04C8-CBD4-43C4-88EF-35D7A334F357}" srcOrd="1" destOrd="0" presId="urn:microsoft.com/office/officeart/2005/8/layout/hierarchy2"/>
    <dgm:cxn modelId="{E53C738C-B4E2-4F67-87C7-81CD00691A1E}" type="presOf" srcId="{5F916DBB-A222-47AA-B670-C4B07639B15B}" destId="{A84FDF7A-2CB8-4675-A5CD-2BA3793905DC}" srcOrd="1" destOrd="0" presId="urn:microsoft.com/office/officeart/2005/8/layout/hierarchy2"/>
    <dgm:cxn modelId="{532A15A1-133F-4D9C-8071-6FCD25B8CBC2}" srcId="{0CEE92DC-45D7-4F21-8C0A-F68E88A37E4D}" destId="{272F2D19-DBB8-475A-A985-495851A9E05D}" srcOrd="1" destOrd="0" parTransId="{F8CC49E4-6DB0-49F1-B087-8F96AB821084}" sibTransId="{24E3D9A9-B919-400A-9DF6-F81342524AA5}"/>
    <dgm:cxn modelId="{17A2A9D8-F013-444C-A816-4FB891AA1205}" type="presOf" srcId="{78037183-5574-42C3-AB76-A9401653169F}" destId="{D70E66A2-FD9D-42A5-B1A8-26E55D95B756}" srcOrd="0" destOrd="0" presId="urn:microsoft.com/office/officeart/2005/8/layout/hierarchy2"/>
    <dgm:cxn modelId="{D792270F-CD41-4A5F-B515-A181BFA5080A}" type="presOf" srcId="{D339BE32-570C-4D9B-8A03-60647E41FB29}" destId="{3E60F58F-D54C-4D58-8254-B08947A7CEC9}" srcOrd="1" destOrd="0" presId="urn:microsoft.com/office/officeart/2005/8/layout/hierarchy2"/>
    <dgm:cxn modelId="{9F576AB8-86EF-45D5-BF08-5B1AB09135FA}" type="presOf" srcId="{66F4AB5E-0F8B-447F-9597-606FB491D2BA}" destId="{25F03D54-E400-43EF-B4EE-08BE0AF950F3}" srcOrd="0" destOrd="0" presId="urn:microsoft.com/office/officeart/2005/8/layout/hierarchy2"/>
    <dgm:cxn modelId="{17707BD6-F529-479F-B652-09FC9CBE98AD}" type="presOf" srcId="{FAA31528-B864-4D83-A948-50A4220AC293}" destId="{82972D7E-32BD-4C36-B95D-4EACC24C9753}" srcOrd="1" destOrd="0" presId="urn:microsoft.com/office/officeart/2005/8/layout/hierarchy2"/>
    <dgm:cxn modelId="{8854A8B6-EC20-4BD7-9FC2-036515905A7B}" type="presOf" srcId="{69760816-09BF-4C9F-9759-2BD819C770F7}" destId="{6B23C2E5-F283-4B88-B3DF-58DC2D3C4749}" srcOrd="1" destOrd="0" presId="urn:microsoft.com/office/officeart/2005/8/layout/hierarchy2"/>
    <dgm:cxn modelId="{B13F3EB3-5C02-4EFA-9A62-76DB86BA1A84}" srcId="{0D683AE0-2FD4-47F8-A52F-AE90C79B651F}" destId="{78037183-5574-42C3-AB76-A9401653169F}" srcOrd="0" destOrd="0" parTransId="{71F8C2DA-5F25-4B4C-AB03-5D21FD6AA036}" sibTransId="{41A6B747-216E-4EE9-BF36-78E3149FA498}"/>
    <dgm:cxn modelId="{9C3A7B5A-CD91-48CA-B03A-FBA7E5B3B70C}" srcId="{0D683AE0-2FD4-47F8-A52F-AE90C79B651F}" destId="{B408D419-C2C1-4B55-8F6E-7F9E1931E8D0}" srcOrd="8" destOrd="0" parTransId="{78E12FD3-5C7E-479C-AB1D-F6FEC3C83B4C}" sibTransId="{86B9A853-2EED-4B42-A6D0-EE203EEF07D0}"/>
    <dgm:cxn modelId="{2C233603-D3E9-4F40-AB74-7A8558FEBD93}" type="presOf" srcId="{7A4CB5D1-2D84-41CD-BC0C-82F89E772FFA}" destId="{9C08CBB0-A89D-4AD2-AE0B-CAB99E8D72C8}" srcOrd="0" destOrd="0" presId="urn:microsoft.com/office/officeart/2005/8/layout/hierarchy2"/>
    <dgm:cxn modelId="{A4DBC885-613A-43BD-AEDD-63299078905C}" srcId="{F076E0E2-A196-44A4-87DE-5FBED079355E}" destId="{DFBF265F-26BC-4191-AFA9-02699D7429A1}" srcOrd="0" destOrd="0" parTransId="{69760816-09BF-4C9F-9759-2BD819C770F7}" sibTransId="{34691EC9-6F7B-42AF-80C4-936D480BEA8A}"/>
    <dgm:cxn modelId="{398FBD9D-C530-4502-95C8-CAFCA0E9B87A}" type="presOf" srcId="{5F916DBB-A222-47AA-B670-C4B07639B15B}" destId="{867937B0-AF61-4354-8925-7A02A40C6825}" srcOrd="0" destOrd="0" presId="urn:microsoft.com/office/officeart/2005/8/layout/hierarchy2"/>
    <dgm:cxn modelId="{37BF35A3-B640-439C-9AB4-4295E9ADB23B}" type="presOf" srcId="{C03816EB-BCF5-4546-A0BF-BBE578EC4693}" destId="{130C22C1-C3F6-4440-B474-135AACDA752E}" srcOrd="0" destOrd="0" presId="urn:microsoft.com/office/officeart/2005/8/layout/hierarchy2"/>
    <dgm:cxn modelId="{89E32A0C-E826-4614-8801-6CDA881F5E1A}" type="presOf" srcId="{610A8C02-9DA4-44AB-9179-25BAEE6F1499}" destId="{5CFE77F3-F359-48B7-8C57-77D4CF69E168}" srcOrd="0" destOrd="0" presId="urn:microsoft.com/office/officeart/2005/8/layout/hierarchy2"/>
    <dgm:cxn modelId="{500C1D89-F479-44D5-97D6-6003FC830DCB}" type="presOf" srcId="{BF436A55-B407-4150-A336-644BB340045C}" destId="{62920FFC-A165-4253-A516-4BF05E7A52B5}" srcOrd="0" destOrd="0" presId="urn:microsoft.com/office/officeart/2005/8/layout/hierarchy2"/>
    <dgm:cxn modelId="{52C5B8D2-21DC-4A1D-8F26-00508C5091CF}" srcId="{14E4BF4A-DDCB-43B1-B856-D1E204CC274D}" destId="{F328DECF-4E80-4CBB-B0FD-15648DFB8E48}" srcOrd="1" destOrd="0" parTransId="{A70E4E31-D6F2-45B0-89A6-839C2ECD400F}" sibTransId="{32E00C6E-1411-4AD3-BABD-7ABC662E70BB}"/>
    <dgm:cxn modelId="{1FDD4F12-A3C5-422E-B820-0EF8194C166A}" type="presOf" srcId="{71F8C2DA-5F25-4B4C-AB03-5D21FD6AA036}" destId="{922052D3-6DA8-4A3C-BD48-95FC1F54B449}" srcOrd="0" destOrd="0" presId="urn:microsoft.com/office/officeart/2005/8/layout/hierarchy2"/>
    <dgm:cxn modelId="{AF07C227-6050-4F99-A1AF-8ECA7F86B119}" type="presOf" srcId="{66F4AB5E-0F8B-447F-9597-606FB491D2BA}" destId="{85D9C175-66B5-40F1-A23A-14737136CCA8}" srcOrd="1" destOrd="0" presId="urn:microsoft.com/office/officeart/2005/8/layout/hierarchy2"/>
    <dgm:cxn modelId="{20C1F282-C1F8-4387-BE01-5B2A0626D5D0}" type="presOf" srcId="{D6839511-A0EF-420E-A015-AEE4E10570B1}" destId="{DF59D772-9A40-400B-8779-FBE69FD343B4}" srcOrd="0" destOrd="0" presId="urn:microsoft.com/office/officeart/2005/8/layout/hierarchy2"/>
    <dgm:cxn modelId="{8EA39EAA-9EBC-4293-B2E7-CA5F8D8DC869}" srcId="{0D683AE0-2FD4-47F8-A52F-AE90C79B651F}" destId="{1A919DB4-E267-4632-8FA0-DE02FC870FEF}" srcOrd="6" destOrd="0" parTransId="{FAA31528-B864-4D83-A948-50A4220AC293}" sibTransId="{56C1D837-B864-4710-ADCC-DCAABD5588BE}"/>
    <dgm:cxn modelId="{2F5879DB-DF7F-499A-8943-ACDA2395507D}" type="presOf" srcId="{71F8C2DA-5F25-4B4C-AB03-5D21FD6AA036}" destId="{DCE774E5-17DD-40F1-A245-D2D7F9B2ED54}" srcOrd="1" destOrd="0" presId="urn:microsoft.com/office/officeart/2005/8/layout/hierarchy2"/>
    <dgm:cxn modelId="{91047082-6245-4A16-B780-62C4383673CC}" type="presOf" srcId="{F076E0E2-A196-44A4-87DE-5FBED079355E}" destId="{7C0134F2-55AD-47E1-84AD-66FF7E68D9F7}" srcOrd="0" destOrd="0" presId="urn:microsoft.com/office/officeart/2005/8/layout/hierarchy2"/>
    <dgm:cxn modelId="{2165E05B-0A07-4754-862D-F483E50C1D6D}" type="presOf" srcId="{7A4CB5D1-2D84-41CD-BC0C-82F89E772FFA}" destId="{93DD17A6-B9E0-4C83-97EA-16D0D8FD2E1F}" srcOrd="1" destOrd="0" presId="urn:microsoft.com/office/officeart/2005/8/layout/hierarchy2"/>
    <dgm:cxn modelId="{8B10F7D8-1CC6-4E12-9D32-841F7195AA2E}" type="presOf" srcId="{425EC11C-07D5-45C6-B2DA-619CB740BB1A}" destId="{39FA636E-9BCB-42DE-AE1D-21D4BA12E6EB}" srcOrd="0" destOrd="0" presId="urn:microsoft.com/office/officeart/2005/8/layout/hierarchy2"/>
    <dgm:cxn modelId="{0C2034EC-3565-4F43-BE4C-FE539B9DAEC9}" type="presOf" srcId="{9F6F26D8-F386-4CD2-9E6E-8B43F4A68163}" destId="{DE5DD98D-F411-4780-BE70-1C0448035A4D}" srcOrd="0" destOrd="0" presId="urn:microsoft.com/office/officeart/2005/8/layout/hierarchy2"/>
    <dgm:cxn modelId="{D9284531-01E2-40FA-9819-9B72656642D2}" type="presOf" srcId="{F457B7F4-D673-47B0-A618-A786E7A8C60D}" destId="{7FFF0660-7336-45EA-8C97-61A221EE2D70}" srcOrd="0" destOrd="0" presId="urn:microsoft.com/office/officeart/2005/8/layout/hierarchy2"/>
    <dgm:cxn modelId="{2EE0280E-CA49-4D17-973E-878529943E17}" srcId="{0D683AE0-2FD4-47F8-A52F-AE90C79B651F}" destId="{51D3C566-69A6-4735-9A1F-447D1BB3353F}" srcOrd="5" destOrd="0" parTransId="{7FE31D2A-10ED-4747-AB5B-71102F05050B}" sibTransId="{E247BCF3-F97B-485A-9824-D5C47EB42B91}"/>
    <dgm:cxn modelId="{6DF68003-B8BC-42CB-BF94-ED35752B5289}" type="presOf" srcId="{A3D6ED69-EB57-4BDE-A227-082DAE96C189}" destId="{2FEF0B14-F8AB-49E4-BB54-4B0748AD876E}" srcOrd="0" destOrd="0" presId="urn:microsoft.com/office/officeart/2005/8/layout/hierarchy2"/>
    <dgm:cxn modelId="{30EC9CF0-9D19-4EC4-BEAE-DE33FC6A2199}" srcId="{0CEE92DC-45D7-4F21-8C0A-F68E88A37E4D}" destId="{0D683AE0-2FD4-47F8-A52F-AE90C79B651F}" srcOrd="0" destOrd="0" parTransId="{9F6F26D8-F386-4CD2-9E6E-8B43F4A68163}" sibTransId="{6488DA52-7CC6-428A-AC35-A45458DA60E5}"/>
    <dgm:cxn modelId="{74609C58-3028-4D3F-B599-CACDD89408C0}" type="presOf" srcId="{14E4BF4A-DDCB-43B1-B856-D1E204CC274D}" destId="{59860E49-2664-4C99-A688-C4A1FC188C21}" srcOrd="0" destOrd="0" presId="urn:microsoft.com/office/officeart/2005/8/layout/hierarchy2"/>
    <dgm:cxn modelId="{9D5AC01E-ACC0-4DFA-9969-72AF101435EF}" srcId="{88DA309E-AF70-4B7D-A48C-0C9727E1923C}" destId="{29CB5AA6-112F-47AF-928B-75826E6E6256}" srcOrd="0" destOrd="0" parTransId="{5F916DBB-A222-47AA-B670-C4B07639B15B}" sibTransId="{5F4F0265-A329-4AC1-80BE-62D5278BD344}"/>
    <dgm:cxn modelId="{8E48B865-C231-4A19-BE52-F40139CA7886}" type="presParOf" srcId="{2FEF0B14-F8AB-49E4-BB54-4B0748AD876E}" destId="{4B924332-663B-47FD-A5AB-F029FC08D8D7}" srcOrd="0" destOrd="0" presId="urn:microsoft.com/office/officeart/2005/8/layout/hierarchy2"/>
    <dgm:cxn modelId="{E9C215B9-3616-44B8-9230-230861075849}" type="presParOf" srcId="{4B924332-663B-47FD-A5AB-F029FC08D8D7}" destId="{B99AECFE-86B1-40F1-A6F3-289DB15FAA56}" srcOrd="0" destOrd="0" presId="urn:microsoft.com/office/officeart/2005/8/layout/hierarchy2"/>
    <dgm:cxn modelId="{E01E6D26-D946-4811-A8D5-899ECCCC90F5}" type="presParOf" srcId="{4B924332-663B-47FD-A5AB-F029FC08D8D7}" destId="{446D1A94-8EAC-4873-987A-D8951E7E05DC}" srcOrd="1" destOrd="0" presId="urn:microsoft.com/office/officeart/2005/8/layout/hierarchy2"/>
    <dgm:cxn modelId="{BB400B58-F7E2-4917-8F82-2E984F6FFAE9}" type="presParOf" srcId="{446D1A94-8EAC-4873-987A-D8951E7E05DC}" destId="{867937B0-AF61-4354-8925-7A02A40C6825}" srcOrd="0" destOrd="0" presId="urn:microsoft.com/office/officeart/2005/8/layout/hierarchy2"/>
    <dgm:cxn modelId="{922F0C16-DA76-4463-9093-52C3F6CB1C1A}" type="presParOf" srcId="{867937B0-AF61-4354-8925-7A02A40C6825}" destId="{A84FDF7A-2CB8-4675-A5CD-2BA3793905DC}" srcOrd="0" destOrd="0" presId="urn:microsoft.com/office/officeart/2005/8/layout/hierarchy2"/>
    <dgm:cxn modelId="{B16F7A35-C953-47F2-92D2-F71EA433B217}" type="presParOf" srcId="{446D1A94-8EAC-4873-987A-D8951E7E05DC}" destId="{53F19261-6EF8-418E-B817-6806C838532D}" srcOrd="1" destOrd="0" presId="urn:microsoft.com/office/officeart/2005/8/layout/hierarchy2"/>
    <dgm:cxn modelId="{F09272DD-BB92-48D5-A299-EA113E51B324}" type="presParOf" srcId="{53F19261-6EF8-418E-B817-6806C838532D}" destId="{8C536FA9-40AA-457A-8896-F056E5422695}" srcOrd="0" destOrd="0" presId="urn:microsoft.com/office/officeart/2005/8/layout/hierarchy2"/>
    <dgm:cxn modelId="{69EE8FF4-D52A-469F-A0BE-CDDE48D8FA80}" type="presParOf" srcId="{53F19261-6EF8-418E-B817-6806C838532D}" destId="{B8184604-F9AF-4534-971A-EDC3F5C6C4E9}" srcOrd="1" destOrd="0" presId="urn:microsoft.com/office/officeart/2005/8/layout/hierarchy2"/>
    <dgm:cxn modelId="{730B992B-DCFC-4417-972E-9D852C7841BF}" type="presParOf" srcId="{446D1A94-8EAC-4873-987A-D8951E7E05DC}" destId="{9C08CBB0-A89D-4AD2-AE0B-CAB99E8D72C8}" srcOrd="2" destOrd="0" presId="urn:microsoft.com/office/officeart/2005/8/layout/hierarchy2"/>
    <dgm:cxn modelId="{B6D65AE2-DE8A-44B0-B2F1-8BD06AB29303}" type="presParOf" srcId="{9C08CBB0-A89D-4AD2-AE0B-CAB99E8D72C8}" destId="{93DD17A6-B9E0-4C83-97EA-16D0D8FD2E1F}" srcOrd="0" destOrd="0" presId="urn:microsoft.com/office/officeart/2005/8/layout/hierarchy2"/>
    <dgm:cxn modelId="{CDBB8527-E5CA-4188-AF54-94F343385AAB}" type="presParOf" srcId="{446D1A94-8EAC-4873-987A-D8951E7E05DC}" destId="{EF3F6BBC-2A9E-47C5-A884-F27600FDC688}" srcOrd="3" destOrd="0" presId="urn:microsoft.com/office/officeart/2005/8/layout/hierarchy2"/>
    <dgm:cxn modelId="{56EB3DE2-48E9-4723-8A0D-FD9CE286C6C5}" type="presParOf" srcId="{EF3F6BBC-2A9E-47C5-A884-F27600FDC688}" destId="{59860E49-2664-4C99-A688-C4A1FC188C21}" srcOrd="0" destOrd="0" presId="urn:microsoft.com/office/officeart/2005/8/layout/hierarchy2"/>
    <dgm:cxn modelId="{4C0D796C-BD2F-4506-8439-96EAFDDE9C58}" type="presParOf" srcId="{EF3F6BBC-2A9E-47C5-A884-F27600FDC688}" destId="{AE70B296-726F-4BBA-B44D-39CAF442A994}" srcOrd="1" destOrd="0" presId="urn:microsoft.com/office/officeart/2005/8/layout/hierarchy2"/>
    <dgm:cxn modelId="{458517C8-D766-43EC-A730-B24041A5CB2D}" type="presParOf" srcId="{AE70B296-726F-4BBA-B44D-39CAF442A994}" destId="{B65C55D4-31CD-483D-BC1E-707F91594BC1}" srcOrd="0" destOrd="0" presId="urn:microsoft.com/office/officeart/2005/8/layout/hierarchy2"/>
    <dgm:cxn modelId="{6655EE57-7AEA-49DE-ACC6-40C6ABA58B62}" type="presParOf" srcId="{B65C55D4-31CD-483D-BC1E-707F91594BC1}" destId="{4E81DB5C-D9A5-495A-A4A7-2AF35D5EE0A5}" srcOrd="0" destOrd="0" presId="urn:microsoft.com/office/officeart/2005/8/layout/hierarchy2"/>
    <dgm:cxn modelId="{893A57D6-3F99-4965-AE0D-7B09CC726804}" type="presParOf" srcId="{AE70B296-726F-4BBA-B44D-39CAF442A994}" destId="{DC2F8BFB-5862-4F0F-91BD-9F0810A9E3AC}" srcOrd="1" destOrd="0" presId="urn:microsoft.com/office/officeart/2005/8/layout/hierarchy2"/>
    <dgm:cxn modelId="{DDF3328A-D19C-43CA-B7F3-F3A309814F66}" type="presParOf" srcId="{DC2F8BFB-5862-4F0F-91BD-9F0810A9E3AC}" destId="{A4FB81C7-A480-4FE4-883E-C353718717C2}" srcOrd="0" destOrd="0" presId="urn:microsoft.com/office/officeart/2005/8/layout/hierarchy2"/>
    <dgm:cxn modelId="{5DFB2895-8CFC-4559-9470-6E693C977B3B}" type="presParOf" srcId="{DC2F8BFB-5862-4F0F-91BD-9F0810A9E3AC}" destId="{AA25F718-8563-43AD-9BBA-2067BCAFA179}" srcOrd="1" destOrd="0" presId="urn:microsoft.com/office/officeart/2005/8/layout/hierarchy2"/>
    <dgm:cxn modelId="{4F228CD4-9D4F-41F8-A958-C1776E818549}" type="presParOf" srcId="{AE70B296-726F-4BBA-B44D-39CAF442A994}" destId="{4D995407-B63D-40AA-B368-EB0904BD06D1}" srcOrd="2" destOrd="0" presId="urn:microsoft.com/office/officeart/2005/8/layout/hierarchy2"/>
    <dgm:cxn modelId="{B7AE7726-0BB8-420B-AD0B-CFBB869A245E}" type="presParOf" srcId="{4D995407-B63D-40AA-B368-EB0904BD06D1}" destId="{20ADBD06-9359-4802-B4C0-A7CBAE84EBE9}" srcOrd="0" destOrd="0" presId="urn:microsoft.com/office/officeart/2005/8/layout/hierarchy2"/>
    <dgm:cxn modelId="{3518DA37-F3DF-4A8A-A1F8-6AD6EC67018C}" type="presParOf" srcId="{AE70B296-726F-4BBA-B44D-39CAF442A994}" destId="{DCCDF9F7-7F37-429B-B160-3972EE23DADE}" srcOrd="3" destOrd="0" presId="urn:microsoft.com/office/officeart/2005/8/layout/hierarchy2"/>
    <dgm:cxn modelId="{7389945D-52D1-41AB-A8CF-6C2C9BDA4C33}" type="presParOf" srcId="{DCCDF9F7-7F37-429B-B160-3972EE23DADE}" destId="{31BEF11E-81A9-4FBB-B58D-623F262A6FAE}" srcOrd="0" destOrd="0" presId="urn:microsoft.com/office/officeart/2005/8/layout/hierarchy2"/>
    <dgm:cxn modelId="{0D001297-05D1-4206-97DF-AB2F845F8835}" type="presParOf" srcId="{DCCDF9F7-7F37-429B-B160-3972EE23DADE}" destId="{7FD6A374-E3B1-4F09-ACBC-AC60D00DDE63}" srcOrd="1" destOrd="0" presId="urn:microsoft.com/office/officeart/2005/8/layout/hierarchy2"/>
    <dgm:cxn modelId="{75F7F5B2-01D6-4FD2-A54C-D99EF9377B95}" type="presParOf" srcId="{7FD6A374-E3B1-4F09-ACBC-AC60D00DDE63}" destId="{870D2F0E-4C31-47C5-B063-858E9664E286}" srcOrd="0" destOrd="0" presId="urn:microsoft.com/office/officeart/2005/8/layout/hierarchy2"/>
    <dgm:cxn modelId="{0D6AC1D3-FC6D-4E78-B1BD-76E07744CE2E}" type="presParOf" srcId="{870D2F0E-4C31-47C5-B063-858E9664E286}" destId="{BB1242F4-71C2-454F-AE6A-FE7B5C99E85E}" srcOrd="0" destOrd="0" presId="urn:microsoft.com/office/officeart/2005/8/layout/hierarchy2"/>
    <dgm:cxn modelId="{AF333C1B-E4B5-4D4E-B959-BEB05A5756D8}" type="presParOf" srcId="{7FD6A374-E3B1-4F09-ACBC-AC60D00DDE63}" destId="{35F3DAAD-31B8-47B3-9C73-8225A3058E7D}" srcOrd="1" destOrd="0" presId="urn:microsoft.com/office/officeart/2005/8/layout/hierarchy2"/>
    <dgm:cxn modelId="{B1CC6C37-DE1D-4968-BEA3-62055A5ACA35}" type="presParOf" srcId="{35F3DAAD-31B8-47B3-9C73-8225A3058E7D}" destId="{7C0134F2-55AD-47E1-84AD-66FF7E68D9F7}" srcOrd="0" destOrd="0" presId="urn:microsoft.com/office/officeart/2005/8/layout/hierarchy2"/>
    <dgm:cxn modelId="{85F5E87E-6060-4C42-8FCF-F4E65D1B6D23}" type="presParOf" srcId="{35F3DAAD-31B8-47B3-9C73-8225A3058E7D}" destId="{67A94181-19DC-4B22-89C7-971B6C14D730}" srcOrd="1" destOrd="0" presId="urn:microsoft.com/office/officeart/2005/8/layout/hierarchy2"/>
    <dgm:cxn modelId="{F03A1CA5-9142-4DF0-B0EF-7CDD5BA21B85}" type="presParOf" srcId="{67A94181-19DC-4B22-89C7-971B6C14D730}" destId="{D12D4B1B-D5E2-4C65-ACEC-C980C83D1EEF}" srcOrd="0" destOrd="0" presId="urn:microsoft.com/office/officeart/2005/8/layout/hierarchy2"/>
    <dgm:cxn modelId="{35CC1A31-DDE6-44C5-BAA1-77F1AA0D35CC}" type="presParOf" srcId="{D12D4B1B-D5E2-4C65-ACEC-C980C83D1EEF}" destId="{6B23C2E5-F283-4B88-B3DF-58DC2D3C4749}" srcOrd="0" destOrd="0" presId="urn:microsoft.com/office/officeart/2005/8/layout/hierarchy2"/>
    <dgm:cxn modelId="{A6BAE25A-C64C-4637-83D4-99029FCB3128}" type="presParOf" srcId="{67A94181-19DC-4B22-89C7-971B6C14D730}" destId="{6499C4ED-7050-4966-ACC0-27CDE0D52C7E}" srcOrd="1" destOrd="0" presId="urn:microsoft.com/office/officeart/2005/8/layout/hierarchy2"/>
    <dgm:cxn modelId="{9C161C1D-0C80-4924-95D7-CA8D44D332A0}" type="presParOf" srcId="{6499C4ED-7050-4966-ACC0-27CDE0D52C7E}" destId="{61A01A33-3C8A-4153-95AE-BF6B9C35A4F3}" srcOrd="0" destOrd="0" presId="urn:microsoft.com/office/officeart/2005/8/layout/hierarchy2"/>
    <dgm:cxn modelId="{870B9311-AB85-406C-8390-39C5DD53BD2C}" type="presParOf" srcId="{6499C4ED-7050-4966-ACC0-27CDE0D52C7E}" destId="{F1ADE4F4-58E9-401C-BA76-728E85324912}" srcOrd="1" destOrd="0" presId="urn:microsoft.com/office/officeart/2005/8/layout/hierarchy2"/>
    <dgm:cxn modelId="{26F16967-3766-4316-A2E7-CABCC0492CDC}" type="presParOf" srcId="{67A94181-19DC-4B22-89C7-971B6C14D730}" destId="{77346B0C-3AA2-4D37-8E1C-B29C79AE560E}" srcOrd="2" destOrd="0" presId="urn:microsoft.com/office/officeart/2005/8/layout/hierarchy2"/>
    <dgm:cxn modelId="{0EF68F35-F89F-4AA6-80AE-D656D0CC712E}" type="presParOf" srcId="{77346B0C-3AA2-4D37-8E1C-B29C79AE560E}" destId="{3E60F58F-D54C-4D58-8254-B08947A7CEC9}" srcOrd="0" destOrd="0" presId="urn:microsoft.com/office/officeart/2005/8/layout/hierarchy2"/>
    <dgm:cxn modelId="{305461F3-5A28-4071-8BF0-0986A81EFB6D}" type="presParOf" srcId="{67A94181-19DC-4B22-89C7-971B6C14D730}" destId="{71F53E13-1777-4FB7-B734-501CA55096B7}" srcOrd="3" destOrd="0" presId="urn:microsoft.com/office/officeart/2005/8/layout/hierarchy2"/>
    <dgm:cxn modelId="{2813A9E1-DA51-4C60-A8D4-D6EEF1D9CFF1}" type="presParOf" srcId="{71F53E13-1777-4FB7-B734-501CA55096B7}" destId="{6E2A96D3-D36B-4B24-9831-9EAA922742A0}" srcOrd="0" destOrd="0" presId="urn:microsoft.com/office/officeart/2005/8/layout/hierarchy2"/>
    <dgm:cxn modelId="{CD3C8FCB-DABD-427A-88CC-0FD247D36FE3}" type="presParOf" srcId="{71F53E13-1777-4FB7-B734-501CA55096B7}" destId="{11C54CDD-FBAF-43FB-999A-977DBB53FED4}" srcOrd="1" destOrd="0" presId="urn:microsoft.com/office/officeart/2005/8/layout/hierarchy2"/>
    <dgm:cxn modelId="{996F349A-C43F-4841-AF40-C5A0FFFADA4F}" type="presParOf" srcId="{11C54CDD-FBAF-43FB-999A-977DBB53FED4}" destId="{DE5DD98D-F411-4780-BE70-1C0448035A4D}" srcOrd="0" destOrd="0" presId="urn:microsoft.com/office/officeart/2005/8/layout/hierarchy2"/>
    <dgm:cxn modelId="{DA90D77E-EA32-47FC-B6D1-FDC9558DEB57}" type="presParOf" srcId="{DE5DD98D-F411-4780-BE70-1C0448035A4D}" destId="{9A9F31EB-19B6-4A40-8607-EF24FCC0733A}" srcOrd="0" destOrd="0" presId="urn:microsoft.com/office/officeart/2005/8/layout/hierarchy2"/>
    <dgm:cxn modelId="{F3D042DC-9481-4F71-A02B-6342C1800BA3}" type="presParOf" srcId="{11C54CDD-FBAF-43FB-999A-977DBB53FED4}" destId="{B5846FD7-FF7C-492C-B8EF-36CA2FAB3C36}" srcOrd="1" destOrd="0" presId="urn:microsoft.com/office/officeart/2005/8/layout/hierarchy2"/>
    <dgm:cxn modelId="{BB2F5A7B-0EA2-4670-9995-223E14D3490D}" type="presParOf" srcId="{B5846FD7-FF7C-492C-B8EF-36CA2FAB3C36}" destId="{E510CB41-2FD7-47A8-8516-A7DF84DA2590}" srcOrd="0" destOrd="0" presId="urn:microsoft.com/office/officeart/2005/8/layout/hierarchy2"/>
    <dgm:cxn modelId="{ED381059-11E9-447A-9358-E16421C32012}" type="presParOf" srcId="{B5846FD7-FF7C-492C-B8EF-36CA2FAB3C36}" destId="{C3601415-EB32-4EA4-8740-F1730C082B95}" srcOrd="1" destOrd="0" presId="urn:microsoft.com/office/officeart/2005/8/layout/hierarchy2"/>
    <dgm:cxn modelId="{B0BC4851-918E-4410-9BA9-C7C876EF80A2}" type="presParOf" srcId="{C3601415-EB32-4EA4-8740-F1730C082B95}" destId="{922052D3-6DA8-4A3C-BD48-95FC1F54B449}" srcOrd="0" destOrd="0" presId="urn:microsoft.com/office/officeart/2005/8/layout/hierarchy2"/>
    <dgm:cxn modelId="{835005DE-4293-41EA-A30D-BAD7A70E9214}" type="presParOf" srcId="{922052D3-6DA8-4A3C-BD48-95FC1F54B449}" destId="{DCE774E5-17DD-40F1-A245-D2D7F9B2ED54}" srcOrd="0" destOrd="0" presId="urn:microsoft.com/office/officeart/2005/8/layout/hierarchy2"/>
    <dgm:cxn modelId="{65153757-C5C5-4244-8DA4-C67099D24741}" type="presParOf" srcId="{C3601415-EB32-4EA4-8740-F1730C082B95}" destId="{FFB92792-A7F7-49E1-879E-E27E1AD735BD}" srcOrd="1" destOrd="0" presId="urn:microsoft.com/office/officeart/2005/8/layout/hierarchy2"/>
    <dgm:cxn modelId="{08C73951-F521-4BC9-B022-055B2CC21C88}" type="presParOf" srcId="{FFB92792-A7F7-49E1-879E-E27E1AD735BD}" destId="{D70E66A2-FD9D-42A5-B1A8-26E55D95B756}" srcOrd="0" destOrd="0" presId="urn:microsoft.com/office/officeart/2005/8/layout/hierarchy2"/>
    <dgm:cxn modelId="{CF63F753-6D3D-4C86-8DA7-9085ABA6CABB}" type="presParOf" srcId="{FFB92792-A7F7-49E1-879E-E27E1AD735BD}" destId="{E2032EE5-0398-4FC3-BC6E-D5DEE75D000F}" srcOrd="1" destOrd="0" presId="urn:microsoft.com/office/officeart/2005/8/layout/hierarchy2"/>
    <dgm:cxn modelId="{170C607D-788E-4693-994D-6470D3BBE917}" type="presParOf" srcId="{C3601415-EB32-4EA4-8740-F1730C082B95}" destId="{1F16D923-1110-42DC-A588-8CF60B3BBFFF}" srcOrd="2" destOrd="0" presId="urn:microsoft.com/office/officeart/2005/8/layout/hierarchy2"/>
    <dgm:cxn modelId="{641E4EE8-6D6C-455A-B0FF-80C7E4564A6B}" type="presParOf" srcId="{1F16D923-1110-42DC-A588-8CF60B3BBFFF}" destId="{B959935A-03DF-40CB-9608-059319A66C37}" srcOrd="0" destOrd="0" presId="urn:microsoft.com/office/officeart/2005/8/layout/hierarchy2"/>
    <dgm:cxn modelId="{0D49D543-DCF8-4D36-BC88-1DFD8F7E16A5}" type="presParOf" srcId="{C3601415-EB32-4EA4-8740-F1730C082B95}" destId="{33A22EC8-5C04-4DC5-A67D-7FA7E42EE2EF}" srcOrd="3" destOrd="0" presId="urn:microsoft.com/office/officeart/2005/8/layout/hierarchy2"/>
    <dgm:cxn modelId="{F8319E2B-CE88-4AC7-9401-0366D2E07704}" type="presParOf" srcId="{33A22EC8-5C04-4DC5-A67D-7FA7E42EE2EF}" destId="{5CFE77F3-F359-48B7-8C57-77D4CF69E168}" srcOrd="0" destOrd="0" presId="urn:microsoft.com/office/officeart/2005/8/layout/hierarchy2"/>
    <dgm:cxn modelId="{14EB9000-7233-452D-89EE-8421681BFB28}" type="presParOf" srcId="{33A22EC8-5C04-4DC5-A67D-7FA7E42EE2EF}" destId="{5FB927E6-02DF-44E9-B0D0-FBC9F44A13C6}" srcOrd="1" destOrd="0" presId="urn:microsoft.com/office/officeart/2005/8/layout/hierarchy2"/>
    <dgm:cxn modelId="{BF84D774-C289-4645-B2AE-04E074AA2017}" type="presParOf" srcId="{C3601415-EB32-4EA4-8740-F1730C082B95}" destId="{A6D4A682-5040-4599-8872-7F5A7268BFA7}" srcOrd="4" destOrd="0" presId="urn:microsoft.com/office/officeart/2005/8/layout/hierarchy2"/>
    <dgm:cxn modelId="{E69CC69C-AA8A-4E34-B09A-CCA70D0E7A11}" type="presParOf" srcId="{A6D4A682-5040-4599-8872-7F5A7268BFA7}" destId="{071B3852-FE85-4B01-8F1E-363E87178864}" srcOrd="0" destOrd="0" presId="urn:microsoft.com/office/officeart/2005/8/layout/hierarchy2"/>
    <dgm:cxn modelId="{0A71034A-2D0C-412D-A9D9-726F4CBE7263}" type="presParOf" srcId="{C3601415-EB32-4EA4-8740-F1730C082B95}" destId="{21A947FD-3A42-40B2-8FC4-A3634F315134}" srcOrd="5" destOrd="0" presId="urn:microsoft.com/office/officeart/2005/8/layout/hierarchy2"/>
    <dgm:cxn modelId="{BF4DE406-CF45-4D5D-A87C-C7BA58E0BB8A}" type="presParOf" srcId="{21A947FD-3A42-40B2-8FC4-A3634F315134}" destId="{62920FFC-A165-4253-A516-4BF05E7A52B5}" srcOrd="0" destOrd="0" presId="urn:microsoft.com/office/officeart/2005/8/layout/hierarchy2"/>
    <dgm:cxn modelId="{61B8DD82-95FC-40D6-868D-748A468AFB04}" type="presParOf" srcId="{21A947FD-3A42-40B2-8FC4-A3634F315134}" destId="{F3E4D0DD-343B-4CE7-B853-6325883A568C}" srcOrd="1" destOrd="0" presId="urn:microsoft.com/office/officeart/2005/8/layout/hierarchy2"/>
    <dgm:cxn modelId="{BD6BCF5F-1F98-4B64-A3E0-682D1FEAA5A5}" type="presParOf" srcId="{C3601415-EB32-4EA4-8740-F1730C082B95}" destId="{DF59D772-9A40-400B-8779-FBE69FD343B4}" srcOrd="6" destOrd="0" presId="urn:microsoft.com/office/officeart/2005/8/layout/hierarchy2"/>
    <dgm:cxn modelId="{618482FA-BC16-462D-B9A9-E0FBE4C8AF93}" type="presParOf" srcId="{DF59D772-9A40-400B-8779-FBE69FD343B4}" destId="{E144DF88-A92F-4788-AEE4-379F590CD426}" srcOrd="0" destOrd="0" presId="urn:microsoft.com/office/officeart/2005/8/layout/hierarchy2"/>
    <dgm:cxn modelId="{107753AC-3A90-4EBD-BE4B-91F4A0188875}" type="presParOf" srcId="{C3601415-EB32-4EA4-8740-F1730C082B95}" destId="{AB63A6C0-3D27-4D99-83CC-985853B8040F}" srcOrd="7" destOrd="0" presId="urn:microsoft.com/office/officeart/2005/8/layout/hierarchy2"/>
    <dgm:cxn modelId="{DDAC144F-CA02-4197-B4CA-87F88DAD61B4}" type="presParOf" srcId="{AB63A6C0-3D27-4D99-83CC-985853B8040F}" destId="{4C60C056-ABAB-4659-9D81-F1AB1810279C}" srcOrd="0" destOrd="0" presId="urn:microsoft.com/office/officeart/2005/8/layout/hierarchy2"/>
    <dgm:cxn modelId="{161C4F4B-8506-4C27-902B-C12D919E00DA}" type="presParOf" srcId="{AB63A6C0-3D27-4D99-83CC-985853B8040F}" destId="{03B9F56C-B21F-41C7-876F-2AFE5DD897C7}" srcOrd="1" destOrd="0" presId="urn:microsoft.com/office/officeart/2005/8/layout/hierarchy2"/>
    <dgm:cxn modelId="{B0256FC5-0984-46F8-BFC0-579CD7957DB7}" type="presParOf" srcId="{C3601415-EB32-4EA4-8740-F1730C082B95}" destId="{25F03D54-E400-43EF-B4EE-08BE0AF950F3}" srcOrd="8" destOrd="0" presId="urn:microsoft.com/office/officeart/2005/8/layout/hierarchy2"/>
    <dgm:cxn modelId="{643C8074-53FC-444E-AA4F-510A578D0C04}" type="presParOf" srcId="{25F03D54-E400-43EF-B4EE-08BE0AF950F3}" destId="{85D9C175-66B5-40F1-A23A-14737136CCA8}" srcOrd="0" destOrd="0" presId="urn:microsoft.com/office/officeart/2005/8/layout/hierarchy2"/>
    <dgm:cxn modelId="{D846B859-5374-4BAB-95E6-54F3138B315D}" type="presParOf" srcId="{C3601415-EB32-4EA4-8740-F1730C082B95}" destId="{6FBAEBEF-DA52-4D36-80A5-024FC2CAAFF1}" srcOrd="9" destOrd="0" presId="urn:microsoft.com/office/officeart/2005/8/layout/hierarchy2"/>
    <dgm:cxn modelId="{1FE5B34F-516D-4D49-B117-1102DF7709E9}" type="presParOf" srcId="{6FBAEBEF-DA52-4D36-80A5-024FC2CAAFF1}" destId="{39FA636E-9BCB-42DE-AE1D-21D4BA12E6EB}" srcOrd="0" destOrd="0" presId="urn:microsoft.com/office/officeart/2005/8/layout/hierarchy2"/>
    <dgm:cxn modelId="{4FBEA591-F05A-4196-83BE-EAFC47B7ED9A}" type="presParOf" srcId="{6FBAEBEF-DA52-4D36-80A5-024FC2CAAFF1}" destId="{5A09296B-904E-43F7-A9FA-7B4F67E585F5}" srcOrd="1" destOrd="0" presId="urn:microsoft.com/office/officeart/2005/8/layout/hierarchy2"/>
    <dgm:cxn modelId="{CB59E88F-EA38-4D09-B8FB-CFAFDE70F379}" type="presParOf" srcId="{C3601415-EB32-4EA4-8740-F1730C082B95}" destId="{67C82D17-77AA-46B7-9E70-A9E0926DEE15}" srcOrd="10" destOrd="0" presId="urn:microsoft.com/office/officeart/2005/8/layout/hierarchy2"/>
    <dgm:cxn modelId="{79E258D1-CF1E-4DA9-8E16-49C4B2330ABD}" type="presParOf" srcId="{67C82D17-77AA-46B7-9E70-A9E0926DEE15}" destId="{F6232752-2BB8-43EC-99AC-7EDE0421B878}" srcOrd="0" destOrd="0" presId="urn:microsoft.com/office/officeart/2005/8/layout/hierarchy2"/>
    <dgm:cxn modelId="{445EB3FF-50AD-4EBA-9C8A-062ED3E6D236}" type="presParOf" srcId="{C3601415-EB32-4EA4-8740-F1730C082B95}" destId="{3BE9EC1A-0BC9-479A-937A-0EAE9899AA97}" srcOrd="11" destOrd="0" presId="urn:microsoft.com/office/officeart/2005/8/layout/hierarchy2"/>
    <dgm:cxn modelId="{06BCDE8E-9C68-45F1-90A0-B88845376D5E}" type="presParOf" srcId="{3BE9EC1A-0BC9-479A-937A-0EAE9899AA97}" destId="{57A20CFE-660C-4739-8B6C-B6647011CF42}" srcOrd="0" destOrd="0" presId="urn:microsoft.com/office/officeart/2005/8/layout/hierarchy2"/>
    <dgm:cxn modelId="{A07E1EC6-F18F-46FD-AE6B-93C72ED6EB27}" type="presParOf" srcId="{3BE9EC1A-0BC9-479A-937A-0EAE9899AA97}" destId="{2B018BD0-DB76-4C80-983C-2C32D8B0FFD8}" srcOrd="1" destOrd="0" presId="urn:microsoft.com/office/officeart/2005/8/layout/hierarchy2"/>
    <dgm:cxn modelId="{2E47AF23-E0AC-4C47-9746-6A350CD2534E}" type="presParOf" srcId="{C3601415-EB32-4EA4-8740-F1730C082B95}" destId="{D2671A5C-285C-44A0-91F4-478F588E505E}" srcOrd="12" destOrd="0" presId="urn:microsoft.com/office/officeart/2005/8/layout/hierarchy2"/>
    <dgm:cxn modelId="{06766591-A8F2-4DB1-9503-EA109685B8BA}" type="presParOf" srcId="{D2671A5C-285C-44A0-91F4-478F588E505E}" destId="{82972D7E-32BD-4C36-B95D-4EACC24C9753}" srcOrd="0" destOrd="0" presId="urn:microsoft.com/office/officeart/2005/8/layout/hierarchy2"/>
    <dgm:cxn modelId="{22A7DF54-C42D-400A-A960-3107C310D3EB}" type="presParOf" srcId="{C3601415-EB32-4EA4-8740-F1730C082B95}" destId="{13137BAB-9FA5-4C11-AF93-B691EFB0042E}" srcOrd="13" destOrd="0" presId="urn:microsoft.com/office/officeart/2005/8/layout/hierarchy2"/>
    <dgm:cxn modelId="{129E6282-0781-4642-8A95-D37DA3ABA56D}" type="presParOf" srcId="{13137BAB-9FA5-4C11-AF93-B691EFB0042E}" destId="{8A9885E4-810A-4D51-B845-31394623D3EE}" srcOrd="0" destOrd="0" presId="urn:microsoft.com/office/officeart/2005/8/layout/hierarchy2"/>
    <dgm:cxn modelId="{90D893EA-3335-4809-B9D1-57B108C97D32}" type="presParOf" srcId="{13137BAB-9FA5-4C11-AF93-B691EFB0042E}" destId="{178CF41C-B60B-4C94-9419-D38810199DCA}" srcOrd="1" destOrd="0" presId="urn:microsoft.com/office/officeart/2005/8/layout/hierarchy2"/>
    <dgm:cxn modelId="{F01BB8DB-9000-46DB-8E9B-4E3A20363A23}" type="presParOf" srcId="{C3601415-EB32-4EA4-8740-F1730C082B95}" destId="{7FFF0660-7336-45EA-8C97-61A221EE2D70}" srcOrd="14" destOrd="0" presId="urn:microsoft.com/office/officeart/2005/8/layout/hierarchy2"/>
    <dgm:cxn modelId="{B7744772-4FE5-41D6-B23F-DBD233582D27}" type="presParOf" srcId="{7FFF0660-7336-45EA-8C97-61A221EE2D70}" destId="{9936159D-31E5-488F-9BDD-10641B8D3E01}" srcOrd="0" destOrd="0" presId="urn:microsoft.com/office/officeart/2005/8/layout/hierarchy2"/>
    <dgm:cxn modelId="{7E6A103F-2A6F-4DE2-91CF-2DC24DACECC6}" type="presParOf" srcId="{C3601415-EB32-4EA4-8740-F1730C082B95}" destId="{D23C7249-C7E4-453E-9999-776E280A32A1}" srcOrd="15" destOrd="0" presId="urn:microsoft.com/office/officeart/2005/8/layout/hierarchy2"/>
    <dgm:cxn modelId="{DEB79C05-F0BD-44FE-A3D4-2ACAA0929DB9}" type="presParOf" srcId="{D23C7249-C7E4-453E-9999-776E280A32A1}" destId="{130C22C1-C3F6-4440-B474-135AACDA752E}" srcOrd="0" destOrd="0" presId="urn:microsoft.com/office/officeart/2005/8/layout/hierarchy2"/>
    <dgm:cxn modelId="{B7BFA54C-EDC7-41BF-8FBD-A51AB3084253}" type="presParOf" srcId="{D23C7249-C7E4-453E-9999-776E280A32A1}" destId="{4D418EDC-BFF2-45AF-8DD3-19AFC8B7ECC5}" srcOrd="1" destOrd="0" presId="urn:microsoft.com/office/officeart/2005/8/layout/hierarchy2"/>
    <dgm:cxn modelId="{3E9832E1-809D-499E-82B9-7990E9094665}" type="presParOf" srcId="{C3601415-EB32-4EA4-8740-F1730C082B95}" destId="{C6EEDBD3-CEFD-4D4A-AF10-08BA37E5247C}" srcOrd="16" destOrd="0" presId="urn:microsoft.com/office/officeart/2005/8/layout/hierarchy2"/>
    <dgm:cxn modelId="{F925941A-B95C-4553-9A17-D5D914532239}" type="presParOf" srcId="{C6EEDBD3-CEFD-4D4A-AF10-08BA37E5247C}" destId="{CEA76B12-73C9-4CBD-89B1-269E5E7AFC49}" srcOrd="0" destOrd="0" presId="urn:microsoft.com/office/officeart/2005/8/layout/hierarchy2"/>
    <dgm:cxn modelId="{37672480-9EB8-4539-BBB3-197628570F6B}" type="presParOf" srcId="{C3601415-EB32-4EA4-8740-F1730C082B95}" destId="{A6C08AA6-918F-4101-AFF1-183AB51ADFDC}" srcOrd="17" destOrd="0" presId="urn:microsoft.com/office/officeart/2005/8/layout/hierarchy2"/>
    <dgm:cxn modelId="{5FA8B911-DDF1-4CC9-842D-15B684FFCBB1}" type="presParOf" srcId="{A6C08AA6-918F-4101-AFF1-183AB51ADFDC}" destId="{8907D945-F9DA-4600-87C0-35A22543C8FB}" srcOrd="0" destOrd="0" presId="urn:microsoft.com/office/officeart/2005/8/layout/hierarchy2"/>
    <dgm:cxn modelId="{9560498B-0DE6-460A-95B4-8FA61CD7CC8F}" type="presParOf" srcId="{A6C08AA6-918F-4101-AFF1-183AB51ADFDC}" destId="{48D96F64-CD2E-439A-8B2B-4A818F2DFB39}" srcOrd="1" destOrd="0" presId="urn:microsoft.com/office/officeart/2005/8/layout/hierarchy2"/>
    <dgm:cxn modelId="{4379C9E7-E60F-41F3-8D34-8AE6CF3E4518}" type="presParOf" srcId="{11C54CDD-FBAF-43FB-999A-977DBB53FED4}" destId="{6B08627A-2275-4161-AD84-EE74FC977656}" srcOrd="2" destOrd="0" presId="urn:microsoft.com/office/officeart/2005/8/layout/hierarchy2"/>
    <dgm:cxn modelId="{2F524F4F-4F05-47DC-9265-6AC9B1904696}" type="presParOf" srcId="{6B08627A-2275-4161-AD84-EE74FC977656}" destId="{3EED04C8-CBD4-43C4-88EF-35D7A334F357}" srcOrd="0" destOrd="0" presId="urn:microsoft.com/office/officeart/2005/8/layout/hierarchy2"/>
    <dgm:cxn modelId="{5EC6F048-A45A-4310-B7AF-FD1FEB4FA87B}" type="presParOf" srcId="{11C54CDD-FBAF-43FB-999A-977DBB53FED4}" destId="{CDC8F53B-068E-4FC7-A497-D00820E80CE3}" srcOrd="3" destOrd="0" presId="urn:microsoft.com/office/officeart/2005/8/layout/hierarchy2"/>
    <dgm:cxn modelId="{1FE3B3A7-1568-4584-A877-CC5B1F260192}" type="presParOf" srcId="{CDC8F53B-068E-4FC7-A497-D00820E80CE3}" destId="{426E51B7-461F-4A57-B70A-B1DEC9404C3F}" srcOrd="0" destOrd="0" presId="urn:microsoft.com/office/officeart/2005/8/layout/hierarchy2"/>
    <dgm:cxn modelId="{97C4FC08-8B1B-485F-9AB9-FC3276BD964C}" type="presParOf" srcId="{CDC8F53B-068E-4FC7-A497-D00820E80CE3}" destId="{1537198A-D9C0-40C7-9175-7E4BE8981C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6ED69-EB57-4BDE-A227-082DAE96C18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14E4BF4A-DDCB-43B1-B856-D1E204CC274D}">
      <dgm:prSet phldrT="[Text]"/>
      <dgm:spPr/>
      <dgm:t>
        <a:bodyPr/>
        <a:lstStyle/>
        <a:p>
          <a:r>
            <a:rPr lang="en-US" dirty="0" smtClean="0"/>
            <a:t>Measure</a:t>
          </a:r>
          <a:endParaRPr lang="en-US" dirty="0"/>
        </a:p>
      </dgm:t>
    </dgm:pt>
    <dgm:pt modelId="{7A4CB5D1-2D84-41CD-BC0C-82F89E772FFA}" type="parTrans" cxnId="{FB592BBB-9B9F-4E69-BBAB-163DF0E1736C}">
      <dgm:prSet/>
      <dgm:spPr/>
      <dgm:t>
        <a:bodyPr/>
        <a:lstStyle/>
        <a:p>
          <a:endParaRPr lang="en-US"/>
        </a:p>
      </dgm:t>
    </dgm:pt>
    <dgm:pt modelId="{48BB93A4-79D0-4A28-871C-635F3AD91AB1}" type="sibTrans" cxnId="{FB592BBB-9B9F-4E69-BBAB-163DF0E1736C}">
      <dgm:prSet/>
      <dgm:spPr/>
      <dgm:t>
        <a:bodyPr/>
        <a:lstStyle/>
        <a:p>
          <a:endParaRPr lang="en-US"/>
        </a:p>
      </dgm:t>
    </dgm:pt>
    <dgm:pt modelId="{7326E236-7435-4011-877F-97A744AFF59C}">
      <dgm:prSet phldrT="[Text]"/>
      <dgm:spPr/>
      <dgm:t>
        <a:bodyPr/>
        <a:lstStyle/>
        <a:p>
          <a:r>
            <a:rPr lang="en-US" dirty="0" err="1" smtClean="0"/>
            <a:t>Stateful_Measure</a:t>
          </a:r>
          <a:endParaRPr lang="en-US" dirty="0"/>
        </a:p>
      </dgm:t>
    </dgm:pt>
    <dgm:pt modelId="{F0DBFC63-CBD2-479C-AC24-2AB62219119D}" type="parTrans" cxnId="{7D2C3103-11FF-4716-93D0-061DDBB21E7A}">
      <dgm:prSet/>
      <dgm:spPr/>
      <dgm:t>
        <a:bodyPr/>
        <a:lstStyle/>
        <a:p>
          <a:endParaRPr lang="en-US"/>
        </a:p>
      </dgm:t>
    </dgm:pt>
    <dgm:pt modelId="{0175CB66-4AED-4003-8215-AFBCE3E7D71C}" type="sibTrans" cxnId="{7D2C3103-11FF-4716-93D0-061DDBB21E7A}">
      <dgm:prSet/>
      <dgm:spPr/>
      <dgm:t>
        <a:bodyPr/>
        <a:lstStyle/>
        <a:p>
          <a:endParaRPr lang="en-US"/>
        </a:p>
      </dgm:t>
    </dgm:pt>
    <dgm:pt modelId="{F076E0E2-A196-44A4-87DE-5FBED079355E}">
      <dgm:prSet phldrT="[Text]"/>
      <dgm:spPr>
        <a:solidFill>
          <a:srgbClr val="C00000"/>
        </a:solidFill>
      </dgm:spPr>
      <dgm:t>
        <a:bodyPr/>
        <a:lstStyle/>
        <a:p>
          <a:r>
            <a:rPr lang="en-US" dirty="0" smtClean="0"/>
            <a:t>Action</a:t>
          </a:r>
          <a:endParaRPr lang="en-US" dirty="0"/>
        </a:p>
      </dgm:t>
    </dgm:pt>
    <dgm:pt modelId="{CCB58864-3AC2-4A92-A514-2E54E2CDE72D}" type="parTrans" cxnId="{982AD634-3DC6-4689-8301-193C48D3C040}">
      <dgm:prSet/>
      <dgm:spPr/>
      <dgm:t>
        <a:bodyPr/>
        <a:lstStyle/>
        <a:p>
          <a:endParaRPr lang="en-US"/>
        </a:p>
      </dgm:t>
    </dgm:pt>
    <dgm:pt modelId="{9E7E03D1-C76E-43B1-9BCF-CC6C295C3F2D}" type="sibTrans" cxnId="{982AD634-3DC6-4689-8301-193C48D3C040}">
      <dgm:prSet/>
      <dgm:spPr/>
      <dgm:t>
        <a:bodyPr/>
        <a:lstStyle/>
        <a:p>
          <a:endParaRPr lang="en-US"/>
        </a:p>
      </dgm:t>
    </dgm:pt>
    <dgm:pt modelId="{88DA309E-AF70-4B7D-A48C-0C9727E1923C}">
      <dgm:prSet phldrT="[Text]"/>
      <dgm:spPr/>
      <dgm:t>
        <a:bodyPr/>
        <a:lstStyle/>
        <a:p>
          <a:r>
            <a:rPr lang="en-US" dirty="0" smtClean="0"/>
            <a:t>Observable</a:t>
          </a:r>
          <a:endParaRPr lang="en-US" dirty="0"/>
        </a:p>
      </dgm:t>
    </dgm:pt>
    <dgm:pt modelId="{ACB0E4E4-9E29-4677-9DBE-2DCC76D10101}" type="parTrans" cxnId="{0054FF21-37B6-482C-A8DD-C46BF612D734}">
      <dgm:prSet/>
      <dgm:spPr/>
      <dgm:t>
        <a:bodyPr/>
        <a:lstStyle/>
        <a:p>
          <a:endParaRPr lang="en-US"/>
        </a:p>
      </dgm:t>
    </dgm:pt>
    <dgm:pt modelId="{DE1628D9-A832-45BC-ABBD-17D20C9EA081}" type="sibTrans" cxnId="{0054FF21-37B6-482C-A8DD-C46BF612D734}">
      <dgm:prSet/>
      <dgm:spPr/>
      <dgm:t>
        <a:bodyPr/>
        <a:lstStyle/>
        <a:p>
          <a:endParaRPr lang="en-US"/>
        </a:p>
      </dgm:t>
    </dgm:pt>
    <dgm:pt modelId="{F328DECF-4E80-4CBB-B0FD-15648DFB8E48}">
      <dgm:prSet phldrT="[Text]"/>
      <dgm:spPr>
        <a:solidFill>
          <a:srgbClr val="C00000"/>
        </a:solidFill>
      </dgm:spPr>
      <dgm:t>
        <a:bodyPr/>
        <a:lstStyle/>
        <a:p>
          <a:r>
            <a:rPr lang="en-US" dirty="0" smtClean="0"/>
            <a:t>Event</a:t>
          </a:r>
          <a:endParaRPr lang="en-US" dirty="0"/>
        </a:p>
      </dgm:t>
    </dgm:pt>
    <dgm:pt modelId="{A70E4E31-D6F2-45B0-89A6-839C2ECD400F}" type="parTrans" cxnId="{52C5B8D2-21DC-4A1D-8F26-00508C5091CF}">
      <dgm:prSet/>
      <dgm:spPr/>
      <dgm:t>
        <a:bodyPr/>
        <a:lstStyle/>
        <a:p>
          <a:endParaRPr lang="en-US"/>
        </a:p>
      </dgm:t>
    </dgm:pt>
    <dgm:pt modelId="{32E00C6E-1411-4AD3-BABD-7ABC662E70BB}" type="sibTrans" cxnId="{52C5B8D2-21DC-4A1D-8F26-00508C5091CF}">
      <dgm:prSet/>
      <dgm:spPr/>
      <dgm:t>
        <a:bodyPr/>
        <a:lstStyle/>
        <a:p>
          <a:endParaRPr lang="en-US"/>
        </a:p>
      </dgm:t>
    </dgm:pt>
    <dgm:pt modelId="{29CB5AA6-112F-47AF-928B-75826E6E6256}">
      <dgm:prSet phldrT="[Text]"/>
      <dgm:spPr/>
      <dgm:t>
        <a:bodyPr/>
        <a:lstStyle/>
        <a:p>
          <a:r>
            <a:rPr lang="en-US" dirty="0" smtClean="0"/>
            <a:t>Measure Source</a:t>
          </a:r>
          <a:endParaRPr lang="en-US" dirty="0"/>
        </a:p>
      </dgm:t>
    </dgm:pt>
    <dgm:pt modelId="{5F916DBB-A222-47AA-B670-C4B07639B15B}" type="parTrans" cxnId="{9D5AC01E-ACC0-4DFA-9969-72AF101435EF}">
      <dgm:prSet/>
      <dgm:spPr/>
      <dgm:t>
        <a:bodyPr/>
        <a:lstStyle/>
        <a:p>
          <a:endParaRPr lang="en-US"/>
        </a:p>
      </dgm:t>
    </dgm:pt>
    <dgm:pt modelId="{5F4F0265-A329-4AC1-80BE-62D5278BD344}" type="sibTrans" cxnId="{9D5AC01E-ACC0-4DFA-9969-72AF101435EF}">
      <dgm:prSet/>
      <dgm:spPr/>
      <dgm:t>
        <a:bodyPr/>
        <a:lstStyle/>
        <a:p>
          <a:endParaRPr lang="en-US"/>
        </a:p>
      </dgm:t>
    </dgm:pt>
    <dgm:pt modelId="{DFBF265F-26BC-4191-AFA9-02699D7429A1}">
      <dgm:prSet phldrT="[Text]"/>
      <dgm:spPr>
        <a:solidFill>
          <a:srgbClr val="C00000"/>
        </a:solidFill>
      </dgm:spPr>
      <dgm:t>
        <a:bodyPr/>
        <a:lstStyle/>
        <a:p>
          <a:r>
            <a:rPr lang="en-US" dirty="0" smtClean="0"/>
            <a:t>Object State</a:t>
          </a:r>
          <a:endParaRPr lang="en-US" dirty="0"/>
        </a:p>
      </dgm:t>
    </dgm:pt>
    <dgm:pt modelId="{69760816-09BF-4C9F-9759-2BD819C770F7}" type="parTrans" cxnId="{A4DBC885-613A-43BD-AEDD-63299078905C}">
      <dgm:prSet/>
      <dgm:spPr/>
      <dgm:t>
        <a:bodyPr/>
        <a:lstStyle/>
        <a:p>
          <a:endParaRPr lang="en-US"/>
        </a:p>
      </dgm:t>
    </dgm:pt>
    <dgm:pt modelId="{34691EC9-6F7B-42AF-80C4-936D480BEA8A}" type="sibTrans" cxnId="{A4DBC885-613A-43BD-AEDD-63299078905C}">
      <dgm:prSet/>
      <dgm:spPr/>
      <dgm:t>
        <a:bodyPr/>
        <a:lstStyle/>
        <a:p>
          <a:endParaRPr lang="en-US"/>
        </a:p>
      </dgm:t>
    </dgm:pt>
    <dgm:pt modelId="{0CEE92DC-45D7-4F21-8C0A-F68E88A37E4D}">
      <dgm:prSet phldrT="[Text]"/>
      <dgm:spPr>
        <a:solidFill>
          <a:srgbClr val="C00000"/>
        </a:solidFill>
      </dgm:spPr>
      <dgm:t>
        <a:bodyPr/>
        <a:lstStyle/>
        <a:p>
          <a:r>
            <a:rPr lang="en-US" dirty="0" smtClean="0"/>
            <a:t>Object</a:t>
          </a:r>
          <a:endParaRPr lang="en-US" dirty="0"/>
        </a:p>
      </dgm:t>
    </dgm:pt>
    <dgm:pt modelId="{D339BE32-570C-4D9B-8A03-60647E41FB29}" type="parTrans" cxnId="{CE1B8B6F-6B21-4CB3-8A82-CFF44566BFC8}">
      <dgm:prSet/>
      <dgm:spPr/>
      <dgm:t>
        <a:bodyPr/>
        <a:lstStyle/>
        <a:p>
          <a:endParaRPr lang="en-US"/>
        </a:p>
      </dgm:t>
    </dgm:pt>
    <dgm:pt modelId="{638994B2-E24B-499D-9B8E-C4F1D6A0BEF3}" type="sibTrans" cxnId="{CE1B8B6F-6B21-4CB3-8A82-CFF44566BFC8}">
      <dgm:prSet/>
      <dgm:spPr/>
      <dgm:t>
        <a:bodyPr/>
        <a:lstStyle/>
        <a:p>
          <a:endParaRPr lang="en-US"/>
        </a:p>
      </dgm:t>
    </dgm:pt>
    <dgm:pt modelId="{0D683AE0-2FD4-47F8-A52F-AE90C79B651F}">
      <dgm:prSet phldrT="[Text]"/>
      <dgm:spPr>
        <a:solidFill>
          <a:srgbClr val="C00000"/>
        </a:solidFill>
      </dgm:spPr>
      <dgm:t>
        <a:bodyPr/>
        <a:lstStyle/>
        <a:p>
          <a:r>
            <a:rPr lang="en-US" dirty="0" smtClean="0"/>
            <a:t>Defined Object</a:t>
          </a:r>
          <a:endParaRPr lang="en-US" dirty="0"/>
        </a:p>
      </dgm:t>
    </dgm:pt>
    <dgm:pt modelId="{9F6F26D8-F386-4CD2-9E6E-8B43F4A68163}" type="parTrans" cxnId="{30EC9CF0-9D19-4EC4-BEAE-DE33FC6A2199}">
      <dgm:prSet/>
      <dgm:spPr/>
      <dgm:t>
        <a:bodyPr/>
        <a:lstStyle/>
        <a:p>
          <a:endParaRPr lang="en-US"/>
        </a:p>
      </dgm:t>
    </dgm:pt>
    <dgm:pt modelId="{6488DA52-7CC6-428A-AC35-A45458DA60E5}" type="sibTrans" cxnId="{30EC9CF0-9D19-4EC4-BEAE-DE33FC6A2199}">
      <dgm:prSet/>
      <dgm:spPr/>
      <dgm:t>
        <a:bodyPr/>
        <a:lstStyle/>
        <a:p>
          <a:endParaRPr lang="en-US"/>
        </a:p>
      </dgm:t>
    </dgm:pt>
    <dgm:pt modelId="{78037183-5574-42C3-AB76-A9401653169F}">
      <dgm:prSet phldrT="[Text]"/>
      <dgm:spPr>
        <a:solidFill>
          <a:srgbClr val="C00000"/>
        </a:solidFill>
      </dgm:spPr>
      <dgm:t>
        <a:bodyPr/>
        <a:lstStyle/>
        <a:p>
          <a:r>
            <a:rPr lang="en-US" dirty="0" smtClean="0"/>
            <a:t>File System</a:t>
          </a:r>
          <a:endParaRPr lang="en-US" dirty="0"/>
        </a:p>
      </dgm:t>
    </dgm:pt>
    <dgm:pt modelId="{71F8C2DA-5F25-4B4C-AB03-5D21FD6AA036}" type="parTrans" cxnId="{B13F3EB3-5C02-4EFA-9A62-76DB86BA1A84}">
      <dgm:prSet/>
      <dgm:spPr/>
      <dgm:t>
        <a:bodyPr/>
        <a:lstStyle/>
        <a:p>
          <a:endParaRPr lang="en-US"/>
        </a:p>
      </dgm:t>
    </dgm:pt>
    <dgm:pt modelId="{41A6B747-216E-4EE9-BF36-78E3149FA498}" type="sibTrans" cxnId="{B13F3EB3-5C02-4EFA-9A62-76DB86BA1A84}">
      <dgm:prSet/>
      <dgm:spPr/>
      <dgm:t>
        <a:bodyPr/>
        <a:lstStyle/>
        <a:p>
          <a:endParaRPr lang="en-US"/>
        </a:p>
      </dgm:t>
    </dgm:pt>
    <dgm:pt modelId="{610A8C02-9DA4-44AB-9179-25BAEE6F1499}">
      <dgm:prSet phldrT="[Text]"/>
      <dgm:spPr>
        <a:solidFill>
          <a:srgbClr val="C00000"/>
        </a:solidFill>
      </dgm:spPr>
      <dgm:t>
        <a:bodyPr/>
        <a:lstStyle/>
        <a:p>
          <a:r>
            <a:rPr lang="en-US" dirty="0" smtClean="0"/>
            <a:t>GUI</a:t>
          </a:r>
          <a:endParaRPr lang="en-US" dirty="0"/>
        </a:p>
      </dgm:t>
    </dgm:pt>
    <dgm:pt modelId="{1451E722-82C8-41F0-BBDE-B800F9221741}" type="parTrans" cxnId="{C68657E7-A430-4DDC-9414-6AAC96DB558D}">
      <dgm:prSet/>
      <dgm:spPr/>
      <dgm:t>
        <a:bodyPr/>
        <a:lstStyle/>
        <a:p>
          <a:endParaRPr lang="en-US"/>
        </a:p>
      </dgm:t>
    </dgm:pt>
    <dgm:pt modelId="{E508D7BB-8C59-470A-87FC-990A8D8C440F}" type="sibTrans" cxnId="{C68657E7-A430-4DDC-9414-6AAC96DB558D}">
      <dgm:prSet/>
      <dgm:spPr/>
      <dgm:t>
        <a:bodyPr/>
        <a:lstStyle/>
        <a:p>
          <a:endParaRPr lang="en-US"/>
        </a:p>
      </dgm:t>
    </dgm:pt>
    <dgm:pt modelId="{BF436A55-B407-4150-A336-644BB340045C}">
      <dgm:prSet phldrT="[Text]"/>
      <dgm:spPr>
        <a:solidFill>
          <a:srgbClr val="C00000"/>
        </a:solidFill>
      </dgm:spPr>
      <dgm:t>
        <a:bodyPr/>
        <a:lstStyle/>
        <a:p>
          <a:r>
            <a:rPr lang="en-US" dirty="0" smtClean="0"/>
            <a:t>IPC</a:t>
          </a:r>
          <a:endParaRPr lang="en-US" dirty="0"/>
        </a:p>
      </dgm:t>
    </dgm:pt>
    <dgm:pt modelId="{50EFA0FC-EB90-4362-9A14-8A3BADA85FA9}" type="parTrans" cxnId="{BDA10C2C-6FF0-43CA-BE15-FCC5451B8CE8}">
      <dgm:prSet/>
      <dgm:spPr/>
      <dgm:t>
        <a:bodyPr/>
        <a:lstStyle/>
        <a:p>
          <a:endParaRPr lang="en-US"/>
        </a:p>
      </dgm:t>
    </dgm:pt>
    <dgm:pt modelId="{D78CFBDD-45FC-47FE-AC37-99DFAB19D2AF}" type="sibTrans" cxnId="{BDA10C2C-6FF0-43CA-BE15-FCC5451B8CE8}">
      <dgm:prSet/>
      <dgm:spPr/>
      <dgm:t>
        <a:bodyPr/>
        <a:lstStyle/>
        <a:p>
          <a:endParaRPr lang="en-US"/>
        </a:p>
      </dgm:t>
    </dgm:pt>
    <dgm:pt modelId="{138D70A0-D1C6-499F-8EE9-DF3FB6497F7E}">
      <dgm:prSet phldrT="[Text]"/>
      <dgm:spPr>
        <a:solidFill>
          <a:srgbClr val="C00000"/>
        </a:solidFill>
      </dgm:spPr>
      <dgm:t>
        <a:bodyPr/>
        <a:lstStyle/>
        <a:p>
          <a:r>
            <a:rPr lang="en-US" dirty="0" smtClean="0"/>
            <a:t>Internet</a:t>
          </a:r>
          <a:endParaRPr lang="en-US" dirty="0"/>
        </a:p>
      </dgm:t>
    </dgm:pt>
    <dgm:pt modelId="{D6839511-A0EF-420E-A015-AEE4E10570B1}" type="parTrans" cxnId="{BDFBBC20-0A0C-4A5E-8EF4-A2AB660BA201}">
      <dgm:prSet/>
      <dgm:spPr/>
      <dgm:t>
        <a:bodyPr/>
        <a:lstStyle/>
        <a:p>
          <a:endParaRPr lang="en-US"/>
        </a:p>
      </dgm:t>
    </dgm:pt>
    <dgm:pt modelId="{39D38457-FC30-44FE-A598-C9125113037D}" type="sibTrans" cxnId="{BDFBBC20-0A0C-4A5E-8EF4-A2AB660BA201}">
      <dgm:prSet/>
      <dgm:spPr/>
      <dgm:t>
        <a:bodyPr/>
        <a:lstStyle/>
        <a:p>
          <a:endParaRPr lang="en-US"/>
        </a:p>
      </dgm:t>
    </dgm:pt>
    <dgm:pt modelId="{425EC11C-07D5-45C6-B2DA-619CB740BB1A}">
      <dgm:prSet phldrT="[Text]"/>
      <dgm:spPr>
        <a:solidFill>
          <a:srgbClr val="C00000"/>
        </a:solidFill>
      </dgm:spPr>
      <dgm:t>
        <a:bodyPr/>
        <a:lstStyle/>
        <a:p>
          <a:r>
            <a:rPr lang="en-US" dirty="0" smtClean="0"/>
            <a:t>Module</a:t>
          </a:r>
          <a:endParaRPr lang="en-US" dirty="0"/>
        </a:p>
      </dgm:t>
    </dgm:pt>
    <dgm:pt modelId="{66F4AB5E-0F8B-447F-9597-606FB491D2BA}" type="parTrans" cxnId="{377B7337-E40A-4675-822F-F6945BEF1FF4}">
      <dgm:prSet/>
      <dgm:spPr/>
      <dgm:t>
        <a:bodyPr/>
        <a:lstStyle/>
        <a:p>
          <a:endParaRPr lang="en-US"/>
        </a:p>
      </dgm:t>
    </dgm:pt>
    <dgm:pt modelId="{160CC2D2-7AEC-4460-A781-77AB72EF91DC}" type="sibTrans" cxnId="{377B7337-E40A-4675-822F-F6945BEF1FF4}">
      <dgm:prSet/>
      <dgm:spPr/>
      <dgm:t>
        <a:bodyPr/>
        <a:lstStyle/>
        <a:p>
          <a:endParaRPr lang="en-US"/>
        </a:p>
      </dgm:t>
    </dgm:pt>
    <dgm:pt modelId="{51D3C566-69A6-4735-9A1F-447D1BB3353F}">
      <dgm:prSet phldrT="[Text]"/>
      <dgm:spPr>
        <a:solidFill>
          <a:srgbClr val="C00000"/>
        </a:solidFill>
      </dgm:spPr>
      <dgm:t>
        <a:bodyPr/>
        <a:lstStyle/>
        <a:p>
          <a:r>
            <a:rPr lang="en-US" dirty="0" smtClean="0"/>
            <a:t>Registry</a:t>
          </a:r>
          <a:endParaRPr lang="en-US" dirty="0"/>
        </a:p>
      </dgm:t>
    </dgm:pt>
    <dgm:pt modelId="{7FE31D2A-10ED-4747-AB5B-71102F05050B}" type="parTrans" cxnId="{2EE0280E-CA49-4D17-973E-878529943E17}">
      <dgm:prSet/>
      <dgm:spPr/>
      <dgm:t>
        <a:bodyPr/>
        <a:lstStyle/>
        <a:p>
          <a:endParaRPr lang="en-US"/>
        </a:p>
      </dgm:t>
    </dgm:pt>
    <dgm:pt modelId="{E247BCF3-F97B-485A-9824-D5C47EB42B91}" type="sibTrans" cxnId="{2EE0280E-CA49-4D17-973E-878529943E17}">
      <dgm:prSet/>
      <dgm:spPr/>
      <dgm:t>
        <a:bodyPr/>
        <a:lstStyle/>
        <a:p>
          <a:endParaRPr lang="en-US"/>
        </a:p>
      </dgm:t>
    </dgm:pt>
    <dgm:pt modelId="{1A919DB4-E267-4632-8FA0-DE02FC870FEF}">
      <dgm:prSet phldrT="[Text]"/>
      <dgm:spPr>
        <a:solidFill>
          <a:srgbClr val="C00000"/>
        </a:solidFill>
      </dgm:spPr>
      <dgm:t>
        <a:bodyPr/>
        <a:lstStyle/>
        <a:p>
          <a:r>
            <a:rPr lang="en-US" dirty="0" smtClean="0"/>
            <a:t>Memory</a:t>
          </a:r>
          <a:endParaRPr lang="en-US" dirty="0"/>
        </a:p>
      </dgm:t>
    </dgm:pt>
    <dgm:pt modelId="{FAA31528-B864-4D83-A948-50A4220AC293}" type="parTrans" cxnId="{8EA39EAA-9EBC-4293-B2E7-CA5F8D8DC869}">
      <dgm:prSet/>
      <dgm:spPr/>
      <dgm:t>
        <a:bodyPr/>
        <a:lstStyle/>
        <a:p>
          <a:endParaRPr lang="en-US"/>
        </a:p>
      </dgm:t>
    </dgm:pt>
    <dgm:pt modelId="{56C1D837-B864-4710-ADCC-DCAABD5588BE}" type="sibTrans" cxnId="{8EA39EAA-9EBC-4293-B2E7-CA5F8D8DC869}">
      <dgm:prSet/>
      <dgm:spPr/>
      <dgm:t>
        <a:bodyPr/>
        <a:lstStyle/>
        <a:p>
          <a:endParaRPr lang="en-US"/>
        </a:p>
      </dgm:t>
    </dgm:pt>
    <dgm:pt modelId="{C03816EB-BCF5-4546-A0BF-BBE578EC4693}">
      <dgm:prSet phldrT="[Text]"/>
      <dgm:spPr>
        <a:solidFill>
          <a:srgbClr val="C00000"/>
        </a:solidFill>
      </dgm:spPr>
      <dgm:t>
        <a:bodyPr/>
        <a:lstStyle/>
        <a:p>
          <a:r>
            <a:rPr lang="en-US" dirty="0" smtClean="0"/>
            <a:t>Network</a:t>
          </a:r>
          <a:endParaRPr lang="en-US" dirty="0"/>
        </a:p>
      </dgm:t>
    </dgm:pt>
    <dgm:pt modelId="{F457B7F4-D673-47B0-A618-A786E7A8C60D}" type="parTrans" cxnId="{022B49D3-456E-4F49-8078-FC1231D67E33}">
      <dgm:prSet/>
      <dgm:spPr/>
      <dgm:t>
        <a:bodyPr/>
        <a:lstStyle/>
        <a:p>
          <a:endParaRPr lang="en-US"/>
        </a:p>
      </dgm:t>
    </dgm:pt>
    <dgm:pt modelId="{6C9E4948-11F3-47A4-AAFB-3D7A4ACD06C3}" type="sibTrans" cxnId="{022B49D3-456E-4F49-8078-FC1231D67E33}">
      <dgm:prSet/>
      <dgm:spPr/>
      <dgm:t>
        <a:bodyPr/>
        <a:lstStyle/>
        <a:p>
          <a:endParaRPr lang="en-US"/>
        </a:p>
      </dgm:t>
    </dgm:pt>
    <dgm:pt modelId="{B408D419-C2C1-4B55-8F6E-7F9E1931E8D0}">
      <dgm:prSet phldrT="[Text]"/>
      <dgm:spPr>
        <a:solidFill>
          <a:srgbClr val="C00000"/>
        </a:solidFill>
      </dgm:spPr>
      <dgm:t>
        <a:bodyPr/>
        <a:lstStyle/>
        <a:p>
          <a:r>
            <a:rPr lang="en-US" dirty="0" smtClean="0"/>
            <a:t>Daemon</a:t>
          </a:r>
          <a:endParaRPr lang="en-US" dirty="0"/>
        </a:p>
      </dgm:t>
    </dgm:pt>
    <dgm:pt modelId="{78E12FD3-5C7E-479C-AB1D-F6FEC3C83B4C}" type="parTrans" cxnId="{9C3A7B5A-CD91-48CA-B03A-FBA7E5B3B70C}">
      <dgm:prSet/>
      <dgm:spPr/>
      <dgm:t>
        <a:bodyPr/>
        <a:lstStyle/>
        <a:p>
          <a:endParaRPr lang="en-US"/>
        </a:p>
      </dgm:t>
    </dgm:pt>
    <dgm:pt modelId="{86B9A853-2EED-4B42-A6D0-EE203EEF07D0}" type="sibTrans" cxnId="{9C3A7B5A-CD91-48CA-B03A-FBA7E5B3B70C}">
      <dgm:prSet/>
      <dgm:spPr/>
      <dgm:t>
        <a:bodyPr/>
        <a:lstStyle/>
        <a:p>
          <a:endParaRPr lang="en-US"/>
        </a:p>
      </dgm:t>
    </dgm:pt>
    <dgm:pt modelId="{272F2D19-DBB8-475A-A985-495851A9E05D}">
      <dgm:prSet phldrT="[Text]"/>
      <dgm:spPr>
        <a:solidFill>
          <a:srgbClr val="C00000"/>
        </a:solidFill>
      </dgm:spPr>
      <dgm:t>
        <a:bodyPr/>
        <a:lstStyle/>
        <a:p>
          <a:r>
            <a:rPr lang="en-US" dirty="0" smtClean="0"/>
            <a:t>Custom Attributes</a:t>
          </a:r>
          <a:endParaRPr lang="en-US" dirty="0"/>
        </a:p>
      </dgm:t>
    </dgm:pt>
    <dgm:pt modelId="{F8CC49E4-6DB0-49F1-B087-8F96AB821084}" type="parTrans" cxnId="{532A15A1-133F-4D9C-8071-6FCD25B8CBC2}">
      <dgm:prSet/>
      <dgm:spPr/>
      <dgm:t>
        <a:bodyPr/>
        <a:lstStyle/>
        <a:p>
          <a:endParaRPr lang="en-US"/>
        </a:p>
      </dgm:t>
    </dgm:pt>
    <dgm:pt modelId="{24E3D9A9-B919-400A-9DF6-F81342524AA5}" type="sibTrans" cxnId="{532A15A1-133F-4D9C-8071-6FCD25B8CBC2}">
      <dgm:prSet/>
      <dgm:spPr/>
      <dgm:t>
        <a:bodyPr/>
        <a:lstStyle/>
        <a:p>
          <a:endParaRPr lang="en-US"/>
        </a:p>
      </dgm:t>
    </dgm:pt>
    <dgm:pt modelId="{2FEF0B14-F8AB-49E4-BB54-4B0748AD876E}" type="pres">
      <dgm:prSet presAssocID="{A3D6ED69-EB57-4BDE-A227-082DAE96C189}" presName="diagram" presStyleCnt="0">
        <dgm:presLayoutVars>
          <dgm:chPref val="1"/>
          <dgm:dir/>
          <dgm:animOne val="branch"/>
          <dgm:animLvl val="lvl"/>
          <dgm:resizeHandles val="exact"/>
        </dgm:presLayoutVars>
      </dgm:prSet>
      <dgm:spPr/>
      <dgm:t>
        <a:bodyPr/>
        <a:lstStyle/>
        <a:p>
          <a:endParaRPr lang="en-US"/>
        </a:p>
      </dgm:t>
    </dgm:pt>
    <dgm:pt modelId="{4B924332-663B-47FD-A5AB-F029FC08D8D7}" type="pres">
      <dgm:prSet presAssocID="{88DA309E-AF70-4B7D-A48C-0C9727E1923C}" presName="root1" presStyleCnt="0"/>
      <dgm:spPr/>
    </dgm:pt>
    <dgm:pt modelId="{B99AECFE-86B1-40F1-A6F3-289DB15FAA56}" type="pres">
      <dgm:prSet presAssocID="{88DA309E-AF70-4B7D-A48C-0C9727E1923C}" presName="LevelOneTextNode" presStyleLbl="node0" presStyleIdx="0" presStyleCnt="1" custLinFactY="94749" custLinFactNeighborX="617" custLinFactNeighborY="100000">
        <dgm:presLayoutVars>
          <dgm:chPref val="3"/>
        </dgm:presLayoutVars>
      </dgm:prSet>
      <dgm:spPr/>
      <dgm:t>
        <a:bodyPr/>
        <a:lstStyle/>
        <a:p>
          <a:endParaRPr lang="en-US"/>
        </a:p>
      </dgm:t>
    </dgm:pt>
    <dgm:pt modelId="{446D1A94-8EAC-4873-987A-D8951E7E05DC}" type="pres">
      <dgm:prSet presAssocID="{88DA309E-AF70-4B7D-A48C-0C9727E1923C}" presName="level2hierChild" presStyleCnt="0"/>
      <dgm:spPr/>
    </dgm:pt>
    <dgm:pt modelId="{867937B0-AF61-4354-8925-7A02A40C6825}" type="pres">
      <dgm:prSet presAssocID="{5F916DBB-A222-47AA-B670-C4B07639B15B}" presName="conn2-1" presStyleLbl="parChTrans1D2" presStyleIdx="0" presStyleCnt="2"/>
      <dgm:spPr/>
      <dgm:t>
        <a:bodyPr/>
        <a:lstStyle/>
        <a:p>
          <a:endParaRPr lang="en-US"/>
        </a:p>
      </dgm:t>
    </dgm:pt>
    <dgm:pt modelId="{A84FDF7A-2CB8-4675-A5CD-2BA3793905DC}" type="pres">
      <dgm:prSet presAssocID="{5F916DBB-A222-47AA-B670-C4B07639B15B}" presName="connTx" presStyleLbl="parChTrans1D2" presStyleIdx="0" presStyleCnt="2"/>
      <dgm:spPr/>
      <dgm:t>
        <a:bodyPr/>
        <a:lstStyle/>
        <a:p>
          <a:endParaRPr lang="en-US"/>
        </a:p>
      </dgm:t>
    </dgm:pt>
    <dgm:pt modelId="{53F19261-6EF8-418E-B817-6806C838532D}" type="pres">
      <dgm:prSet presAssocID="{29CB5AA6-112F-47AF-928B-75826E6E6256}" presName="root2" presStyleCnt="0"/>
      <dgm:spPr/>
    </dgm:pt>
    <dgm:pt modelId="{8C536FA9-40AA-457A-8896-F056E5422695}" type="pres">
      <dgm:prSet presAssocID="{29CB5AA6-112F-47AF-928B-75826E6E6256}" presName="LevelTwoTextNode" presStyleLbl="node2" presStyleIdx="0" presStyleCnt="2" custLinFactY="100000" custLinFactNeighborX="-16167" custLinFactNeighborY="110778">
        <dgm:presLayoutVars>
          <dgm:chPref val="3"/>
        </dgm:presLayoutVars>
      </dgm:prSet>
      <dgm:spPr/>
      <dgm:t>
        <a:bodyPr/>
        <a:lstStyle/>
        <a:p>
          <a:endParaRPr lang="en-US"/>
        </a:p>
      </dgm:t>
    </dgm:pt>
    <dgm:pt modelId="{B8184604-F9AF-4534-971A-EDC3F5C6C4E9}" type="pres">
      <dgm:prSet presAssocID="{29CB5AA6-112F-47AF-928B-75826E6E6256}" presName="level3hierChild" presStyleCnt="0"/>
      <dgm:spPr/>
    </dgm:pt>
    <dgm:pt modelId="{9C08CBB0-A89D-4AD2-AE0B-CAB99E8D72C8}" type="pres">
      <dgm:prSet presAssocID="{7A4CB5D1-2D84-41CD-BC0C-82F89E772FFA}" presName="conn2-1" presStyleLbl="parChTrans1D2" presStyleIdx="1" presStyleCnt="2"/>
      <dgm:spPr/>
      <dgm:t>
        <a:bodyPr/>
        <a:lstStyle/>
        <a:p>
          <a:endParaRPr lang="en-US"/>
        </a:p>
      </dgm:t>
    </dgm:pt>
    <dgm:pt modelId="{93DD17A6-B9E0-4C83-97EA-16D0D8FD2E1F}" type="pres">
      <dgm:prSet presAssocID="{7A4CB5D1-2D84-41CD-BC0C-82F89E772FFA}" presName="connTx" presStyleLbl="parChTrans1D2" presStyleIdx="1" presStyleCnt="2"/>
      <dgm:spPr/>
      <dgm:t>
        <a:bodyPr/>
        <a:lstStyle/>
        <a:p>
          <a:endParaRPr lang="en-US"/>
        </a:p>
      </dgm:t>
    </dgm:pt>
    <dgm:pt modelId="{EF3F6BBC-2A9E-47C5-A884-F27600FDC688}" type="pres">
      <dgm:prSet presAssocID="{14E4BF4A-DDCB-43B1-B856-D1E204CC274D}" presName="root2" presStyleCnt="0"/>
      <dgm:spPr/>
    </dgm:pt>
    <dgm:pt modelId="{59860E49-2664-4C99-A688-C4A1FC188C21}" type="pres">
      <dgm:prSet presAssocID="{14E4BF4A-DDCB-43B1-B856-D1E204CC274D}" presName="LevelTwoTextNode" presStyleLbl="node2" presStyleIdx="1" presStyleCnt="2" custLinFactY="100000" custLinFactNeighborX="-16167" custLinFactNeighborY="110778">
        <dgm:presLayoutVars>
          <dgm:chPref val="3"/>
        </dgm:presLayoutVars>
      </dgm:prSet>
      <dgm:spPr/>
      <dgm:t>
        <a:bodyPr/>
        <a:lstStyle/>
        <a:p>
          <a:endParaRPr lang="en-US"/>
        </a:p>
      </dgm:t>
    </dgm:pt>
    <dgm:pt modelId="{AE70B296-726F-4BBA-B44D-39CAF442A994}" type="pres">
      <dgm:prSet presAssocID="{14E4BF4A-DDCB-43B1-B856-D1E204CC274D}" presName="level3hierChild" presStyleCnt="0"/>
      <dgm:spPr/>
    </dgm:pt>
    <dgm:pt modelId="{B65C55D4-31CD-483D-BC1E-707F91594BC1}" type="pres">
      <dgm:prSet presAssocID="{F0DBFC63-CBD2-479C-AC24-2AB62219119D}" presName="conn2-1" presStyleLbl="parChTrans1D3" presStyleIdx="0" presStyleCnt="2"/>
      <dgm:spPr/>
      <dgm:t>
        <a:bodyPr/>
        <a:lstStyle/>
        <a:p>
          <a:endParaRPr lang="en-US"/>
        </a:p>
      </dgm:t>
    </dgm:pt>
    <dgm:pt modelId="{4E81DB5C-D9A5-495A-A4A7-2AF35D5EE0A5}" type="pres">
      <dgm:prSet presAssocID="{F0DBFC63-CBD2-479C-AC24-2AB62219119D}" presName="connTx" presStyleLbl="parChTrans1D3" presStyleIdx="0" presStyleCnt="2"/>
      <dgm:spPr/>
      <dgm:t>
        <a:bodyPr/>
        <a:lstStyle/>
        <a:p>
          <a:endParaRPr lang="en-US"/>
        </a:p>
      </dgm:t>
    </dgm:pt>
    <dgm:pt modelId="{DC2F8BFB-5862-4F0F-91BD-9F0810A9E3AC}" type="pres">
      <dgm:prSet presAssocID="{7326E236-7435-4011-877F-97A744AFF59C}" presName="root2" presStyleCnt="0"/>
      <dgm:spPr/>
      <dgm:t>
        <a:bodyPr/>
        <a:lstStyle/>
        <a:p>
          <a:endParaRPr lang="en-US"/>
        </a:p>
      </dgm:t>
    </dgm:pt>
    <dgm:pt modelId="{A4FB81C7-A480-4FE4-883E-C353718717C2}" type="pres">
      <dgm:prSet presAssocID="{7326E236-7435-4011-877F-97A744AFF59C}" presName="LevelTwoTextNode" presStyleLbl="node3" presStyleIdx="0" presStyleCnt="2" custLinFactY="79259" custLinFactNeighborX="-39574" custLinFactNeighborY="100000">
        <dgm:presLayoutVars>
          <dgm:chPref val="3"/>
        </dgm:presLayoutVars>
      </dgm:prSet>
      <dgm:spPr/>
      <dgm:t>
        <a:bodyPr/>
        <a:lstStyle/>
        <a:p>
          <a:endParaRPr lang="en-US"/>
        </a:p>
      </dgm:t>
    </dgm:pt>
    <dgm:pt modelId="{AA25F718-8563-43AD-9BBA-2067BCAFA179}" type="pres">
      <dgm:prSet presAssocID="{7326E236-7435-4011-877F-97A744AFF59C}" presName="level3hierChild" presStyleCnt="0"/>
      <dgm:spPr/>
      <dgm:t>
        <a:bodyPr/>
        <a:lstStyle/>
        <a:p>
          <a:endParaRPr lang="en-US"/>
        </a:p>
      </dgm:t>
    </dgm:pt>
    <dgm:pt modelId="{4D995407-B63D-40AA-B368-EB0904BD06D1}" type="pres">
      <dgm:prSet presAssocID="{A70E4E31-D6F2-45B0-89A6-839C2ECD400F}" presName="conn2-1" presStyleLbl="parChTrans1D3" presStyleIdx="1" presStyleCnt="2"/>
      <dgm:spPr/>
      <dgm:t>
        <a:bodyPr/>
        <a:lstStyle/>
        <a:p>
          <a:endParaRPr lang="en-US"/>
        </a:p>
      </dgm:t>
    </dgm:pt>
    <dgm:pt modelId="{20ADBD06-9359-4802-B4C0-A7CBAE84EBE9}" type="pres">
      <dgm:prSet presAssocID="{A70E4E31-D6F2-45B0-89A6-839C2ECD400F}" presName="connTx" presStyleLbl="parChTrans1D3" presStyleIdx="1" presStyleCnt="2"/>
      <dgm:spPr/>
      <dgm:t>
        <a:bodyPr/>
        <a:lstStyle/>
        <a:p>
          <a:endParaRPr lang="en-US"/>
        </a:p>
      </dgm:t>
    </dgm:pt>
    <dgm:pt modelId="{DCCDF9F7-7F37-429B-B160-3972EE23DADE}" type="pres">
      <dgm:prSet presAssocID="{F328DECF-4E80-4CBB-B0FD-15648DFB8E48}" presName="root2" presStyleCnt="0"/>
      <dgm:spPr/>
    </dgm:pt>
    <dgm:pt modelId="{31BEF11E-81A9-4FBB-B58D-623F262A6FAE}" type="pres">
      <dgm:prSet presAssocID="{F328DECF-4E80-4CBB-B0FD-15648DFB8E48}" presName="LevelTwoTextNode" presStyleLbl="node3" presStyleIdx="1" presStyleCnt="2" custLinFactY="100000" custLinFactNeighborX="-37276" custLinFactNeighborY="103025">
        <dgm:presLayoutVars>
          <dgm:chPref val="3"/>
        </dgm:presLayoutVars>
      </dgm:prSet>
      <dgm:spPr/>
      <dgm:t>
        <a:bodyPr/>
        <a:lstStyle/>
        <a:p>
          <a:endParaRPr lang="en-US"/>
        </a:p>
      </dgm:t>
    </dgm:pt>
    <dgm:pt modelId="{7FD6A374-E3B1-4F09-ACBC-AC60D00DDE63}" type="pres">
      <dgm:prSet presAssocID="{F328DECF-4E80-4CBB-B0FD-15648DFB8E48}" presName="level3hierChild" presStyleCnt="0"/>
      <dgm:spPr/>
    </dgm:pt>
    <dgm:pt modelId="{870D2F0E-4C31-47C5-B063-858E9664E286}" type="pres">
      <dgm:prSet presAssocID="{CCB58864-3AC2-4A92-A514-2E54E2CDE72D}" presName="conn2-1" presStyleLbl="parChTrans1D4" presStyleIdx="0" presStyleCnt="14"/>
      <dgm:spPr/>
      <dgm:t>
        <a:bodyPr/>
        <a:lstStyle/>
        <a:p>
          <a:endParaRPr lang="en-US"/>
        </a:p>
      </dgm:t>
    </dgm:pt>
    <dgm:pt modelId="{BB1242F4-71C2-454F-AE6A-FE7B5C99E85E}" type="pres">
      <dgm:prSet presAssocID="{CCB58864-3AC2-4A92-A514-2E54E2CDE72D}" presName="connTx" presStyleLbl="parChTrans1D4" presStyleIdx="0" presStyleCnt="14"/>
      <dgm:spPr/>
      <dgm:t>
        <a:bodyPr/>
        <a:lstStyle/>
        <a:p>
          <a:endParaRPr lang="en-US"/>
        </a:p>
      </dgm:t>
    </dgm:pt>
    <dgm:pt modelId="{35F3DAAD-31B8-47B3-9C73-8225A3058E7D}" type="pres">
      <dgm:prSet presAssocID="{F076E0E2-A196-44A4-87DE-5FBED079355E}" presName="root2" presStyleCnt="0"/>
      <dgm:spPr/>
      <dgm:t>
        <a:bodyPr/>
        <a:lstStyle/>
        <a:p>
          <a:endParaRPr lang="en-US"/>
        </a:p>
      </dgm:t>
    </dgm:pt>
    <dgm:pt modelId="{7C0134F2-55AD-47E1-84AD-66FF7E68D9F7}" type="pres">
      <dgm:prSet presAssocID="{F076E0E2-A196-44A4-87DE-5FBED079355E}" presName="LevelTwoTextNode" presStyleLbl="node4" presStyleIdx="0" presStyleCnt="14" custLinFactY="100000" custLinFactNeighborX="-44098" custLinFactNeighborY="103026">
        <dgm:presLayoutVars>
          <dgm:chPref val="3"/>
        </dgm:presLayoutVars>
      </dgm:prSet>
      <dgm:spPr/>
      <dgm:t>
        <a:bodyPr/>
        <a:lstStyle/>
        <a:p>
          <a:endParaRPr lang="en-US"/>
        </a:p>
      </dgm:t>
    </dgm:pt>
    <dgm:pt modelId="{67A94181-19DC-4B22-89C7-971B6C14D730}" type="pres">
      <dgm:prSet presAssocID="{F076E0E2-A196-44A4-87DE-5FBED079355E}" presName="level3hierChild" presStyleCnt="0"/>
      <dgm:spPr/>
      <dgm:t>
        <a:bodyPr/>
        <a:lstStyle/>
        <a:p>
          <a:endParaRPr lang="en-US"/>
        </a:p>
      </dgm:t>
    </dgm:pt>
    <dgm:pt modelId="{D12D4B1B-D5E2-4C65-ACEC-C980C83D1EEF}" type="pres">
      <dgm:prSet presAssocID="{69760816-09BF-4C9F-9759-2BD819C770F7}" presName="conn2-1" presStyleLbl="parChTrans1D4" presStyleIdx="1" presStyleCnt="14"/>
      <dgm:spPr/>
      <dgm:t>
        <a:bodyPr/>
        <a:lstStyle/>
        <a:p>
          <a:endParaRPr lang="en-US"/>
        </a:p>
      </dgm:t>
    </dgm:pt>
    <dgm:pt modelId="{6B23C2E5-F283-4B88-B3DF-58DC2D3C4749}" type="pres">
      <dgm:prSet presAssocID="{69760816-09BF-4C9F-9759-2BD819C770F7}" presName="connTx" presStyleLbl="parChTrans1D4" presStyleIdx="1" presStyleCnt="14"/>
      <dgm:spPr/>
      <dgm:t>
        <a:bodyPr/>
        <a:lstStyle/>
        <a:p>
          <a:endParaRPr lang="en-US"/>
        </a:p>
      </dgm:t>
    </dgm:pt>
    <dgm:pt modelId="{6499C4ED-7050-4966-ACC0-27CDE0D52C7E}" type="pres">
      <dgm:prSet presAssocID="{DFBF265F-26BC-4191-AFA9-02699D7429A1}" presName="root2" presStyleCnt="0"/>
      <dgm:spPr/>
    </dgm:pt>
    <dgm:pt modelId="{61A01A33-3C8A-4153-95AE-BF6B9C35A4F3}" type="pres">
      <dgm:prSet presAssocID="{DFBF265F-26BC-4191-AFA9-02699D7429A1}" presName="LevelTwoTextNode" presStyleLbl="node4" presStyleIdx="1" presStyleCnt="14" custLinFactNeighborX="-39008" custLinFactNeighborY="21478">
        <dgm:presLayoutVars>
          <dgm:chPref val="3"/>
        </dgm:presLayoutVars>
      </dgm:prSet>
      <dgm:spPr/>
      <dgm:t>
        <a:bodyPr/>
        <a:lstStyle/>
        <a:p>
          <a:endParaRPr lang="en-US"/>
        </a:p>
      </dgm:t>
    </dgm:pt>
    <dgm:pt modelId="{F1ADE4F4-58E9-401C-BA76-728E85324912}" type="pres">
      <dgm:prSet presAssocID="{DFBF265F-26BC-4191-AFA9-02699D7429A1}" presName="level3hierChild" presStyleCnt="0"/>
      <dgm:spPr/>
    </dgm:pt>
    <dgm:pt modelId="{77346B0C-3AA2-4D37-8E1C-B29C79AE560E}" type="pres">
      <dgm:prSet presAssocID="{D339BE32-570C-4D9B-8A03-60647E41FB29}" presName="conn2-1" presStyleLbl="parChTrans1D4" presStyleIdx="2" presStyleCnt="14"/>
      <dgm:spPr/>
      <dgm:t>
        <a:bodyPr/>
        <a:lstStyle/>
        <a:p>
          <a:endParaRPr lang="en-US"/>
        </a:p>
      </dgm:t>
    </dgm:pt>
    <dgm:pt modelId="{3E60F58F-D54C-4D58-8254-B08947A7CEC9}" type="pres">
      <dgm:prSet presAssocID="{D339BE32-570C-4D9B-8A03-60647E41FB29}" presName="connTx" presStyleLbl="parChTrans1D4" presStyleIdx="2" presStyleCnt="14"/>
      <dgm:spPr/>
      <dgm:t>
        <a:bodyPr/>
        <a:lstStyle/>
        <a:p>
          <a:endParaRPr lang="en-US"/>
        </a:p>
      </dgm:t>
    </dgm:pt>
    <dgm:pt modelId="{71F53E13-1777-4FB7-B734-501CA55096B7}" type="pres">
      <dgm:prSet presAssocID="{0CEE92DC-45D7-4F21-8C0A-F68E88A37E4D}" presName="root2" presStyleCnt="0"/>
      <dgm:spPr/>
    </dgm:pt>
    <dgm:pt modelId="{6E2A96D3-D36B-4B24-9831-9EAA922742A0}" type="pres">
      <dgm:prSet presAssocID="{0CEE92DC-45D7-4F21-8C0A-F68E88A37E4D}" presName="LevelTwoTextNode" presStyleLbl="node4" presStyleIdx="2" presStyleCnt="14" custLinFactNeighborX="-39008" custLinFactNeighborY="53677">
        <dgm:presLayoutVars>
          <dgm:chPref val="3"/>
        </dgm:presLayoutVars>
      </dgm:prSet>
      <dgm:spPr/>
      <dgm:t>
        <a:bodyPr/>
        <a:lstStyle/>
        <a:p>
          <a:endParaRPr lang="en-US"/>
        </a:p>
      </dgm:t>
    </dgm:pt>
    <dgm:pt modelId="{11C54CDD-FBAF-43FB-999A-977DBB53FED4}" type="pres">
      <dgm:prSet presAssocID="{0CEE92DC-45D7-4F21-8C0A-F68E88A37E4D}" presName="level3hierChild" presStyleCnt="0"/>
      <dgm:spPr/>
    </dgm:pt>
    <dgm:pt modelId="{DE5DD98D-F411-4780-BE70-1C0448035A4D}" type="pres">
      <dgm:prSet presAssocID="{9F6F26D8-F386-4CD2-9E6E-8B43F4A68163}" presName="conn2-1" presStyleLbl="parChTrans1D4" presStyleIdx="3" presStyleCnt="14"/>
      <dgm:spPr/>
      <dgm:t>
        <a:bodyPr/>
        <a:lstStyle/>
        <a:p>
          <a:endParaRPr lang="en-US"/>
        </a:p>
      </dgm:t>
    </dgm:pt>
    <dgm:pt modelId="{9A9F31EB-19B6-4A40-8607-EF24FCC0733A}" type="pres">
      <dgm:prSet presAssocID="{9F6F26D8-F386-4CD2-9E6E-8B43F4A68163}" presName="connTx" presStyleLbl="parChTrans1D4" presStyleIdx="3" presStyleCnt="14"/>
      <dgm:spPr/>
      <dgm:t>
        <a:bodyPr/>
        <a:lstStyle/>
        <a:p>
          <a:endParaRPr lang="en-US"/>
        </a:p>
      </dgm:t>
    </dgm:pt>
    <dgm:pt modelId="{B5846FD7-FF7C-492C-B8EF-36CA2FAB3C36}" type="pres">
      <dgm:prSet presAssocID="{0D683AE0-2FD4-47F8-A52F-AE90C79B651F}" presName="root2" presStyleCnt="0"/>
      <dgm:spPr/>
    </dgm:pt>
    <dgm:pt modelId="{E510CB41-2FD7-47A8-8516-A7DF84DA2590}" type="pres">
      <dgm:prSet presAssocID="{0D683AE0-2FD4-47F8-A52F-AE90C79B651F}" presName="LevelTwoTextNode" presStyleLbl="node4" presStyleIdx="3" presStyleCnt="14" custLinFactNeighborX="-15051" custLinFactNeighborY="-76274">
        <dgm:presLayoutVars>
          <dgm:chPref val="3"/>
        </dgm:presLayoutVars>
      </dgm:prSet>
      <dgm:spPr/>
      <dgm:t>
        <a:bodyPr/>
        <a:lstStyle/>
        <a:p>
          <a:endParaRPr lang="en-US"/>
        </a:p>
      </dgm:t>
    </dgm:pt>
    <dgm:pt modelId="{C3601415-EB32-4EA4-8740-F1730C082B95}" type="pres">
      <dgm:prSet presAssocID="{0D683AE0-2FD4-47F8-A52F-AE90C79B651F}" presName="level3hierChild" presStyleCnt="0"/>
      <dgm:spPr/>
    </dgm:pt>
    <dgm:pt modelId="{922052D3-6DA8-4A3C-BD48-95FC1F54B449}" type="pres">
      <dgm:prSet presAssocID="{71F8C2DA-5F25-4B4C-AB03-5D21FD6AA036}" presName="conn2-1" presStyleLbl="parChTrans1D4" presStyleIdx="4" presStyleCnt="14"/>
      <dgm:spPr/>
      <dgm:t>
        <a:bodyPr/>
        <a:lstStyle/>
        <a:p>
          <a:endParaRPr lang="en-US"/>
        </a:p>
      </dgm:t>
    </dgm:pt>
    <dgm:pt modelId="{DCE774E5-17DD-40F1-A245-D2D7F9B2ED54}" type="pres">
      <dgm:prSet presAssocID="{71F8C2DA-5F25-4B4C-AB03-5D21FD6AA036}" presName="connTx" presStyleLbl="parChTrans1D4" presStyleIdx="4" presStyleCnt="14"/>
      <dgm:spPr/>
      <dgm:t>
        <a:bodyPr/>
        <a:lstStyle/>
        <a:p>
          <a:endParaRPr lang="en-US"/>
        </a:p>
      </dgm:t>
    </dgm:pt>
    <dgm:pt modelId="{FFB92792-A7F7-49E1-879E-E27E1AD735BD}" type="pres">
      <dgm:prSet presAssocID="{78037183-5574-42C3-AB76-A9401653169F}" presName="root2" presStyleCnt="0"/>
      <dgm:spPr/>
    </dgm:pt>
    <dgm:pt modelId="{D70E66A2-FD9D-42A5-B1A8-26E55D95B756}" type="pres">
      <dgm:prSet presAssocID="{78037183-5574-42C3-AB76-A9401653169F}" presName="LevelTwoTextNode" presStyleLbl="node4" presStyleIdx="4" presStyleCnt="14" custLinFactNeighborX="-296" custLinFactNeighborY="-56045">
        <dgm:presLayoutVars>
          <dgm:chPref val="3"/>
        </dgm:presLayoutVars>
      </dgm:prSet>
      <dgm:spPr/>
      <dgm:t>
        <a:bodyPr/>
        <a:lstStyle/>
        <a:p>
          <a:endParaRPr lang="en-US"/>
        </a:p>
      </dgm:t>
    </dgm:pt>
    <dgm:pt modelId="{E2032EE5-0398-4FC3-BC6E-D5DEE75D000F}" type="pres">
      <dgm:prSet presAssocID="{78037183-5574-42C3-AB76-A9401653169F}" presName="level3hierChild" presStyleCnt="0"/>
      <dgm:spPr/>
    </dgm:pt>
    <dgm:pt modelId="{1F16D923-1110-42DC-A588-8CF60B3BBFFF}" type="pres">
      <dgm:prSet presAssocID="{1451E722-82C8-41F0-BBDE-B800F9221741}" presName="conn2-1" presStyleLbl="parChTrans1D4" presStyleIdx="5" presStyleCnt="14"/>
      <dgm:spPr/>
      <dgm:t>
        <a:bodyPr/>
        <a:lstStyle/>
        <a:p>
          <a:endParaRPr lang="en-US"/>
        </a:p>
      </dgm:t>
    </dgm:pt>
    <dgm:pt modelId="{B959935A-03DF-40CB-9608-059319A66C37}" type="pres">
      <dgm:prSet presAssocID="{1451E722-82C8-41F0-BBDE-B800F9221741}" presName="connTx" presStyleLbl="parChTrans1D4" presStyleIdx="5" presStyleCnt="14"/>
      <dgm:spPr/>
      <dgm:t>
        <a:bodyPr/>
        <a:lstStyle/>
        <a:p>
          <a:endParaRPr lang="en-US"/>
        </a:p>
      </dgm:t>
    </dgm:pt>
    <dgm:pt modelId="{33A22EC8-5C04-4DC5-A67D-7FA7E42EE2EF}" type="pres">
      <dgm:prSet presAssocID="{610A8C02-9DA4-44AB-9179-25BAEE6F1499}" presName="root2" presStyleCnt="0"/>
      <dgm:spPr/>
    </dgm:pt>
    <dgm:pt modelId="{5CFE77F3-F359-48B7-8C57-77D4CF69E168}" type="pres">
      <dgm:prSet presAssocID="{610A8C02-9DA4-44AB-9179-25BAEE6F1499}" presName="LevelTwoTextNode" presStyleLbl="node4" presStyleIdx="5" presStyleCnt="14" custLinFactNeighborX="-296" custLinFactNeighborY="-59007">
        <dgm:presLayoutVars>
          <dgm:chPref val="3"/>
        </dgm:presLayoutVars>
      </dgm:prSet>
      <dgm:spPr/>
      <dgm:t>
        <a:bodyPr/>
        <a:lstStyle/>
        <a:p>
          <a:endParaRPr lang="en-US"/>
        </a:p>
      </dgm:t>
    </dgm:pt>
    <dgm:pt modelId="{5FB927E6-02DF-44E9-B0D0-FBC9F44A13C6}" type="pres">
      <dgm:prSet presAssocID="{610A8C02-9DA4-44AB-9179-25BAEE6F1499}" presName="level3hierChild" presStyleCnt="0"/>
      <dgm:spPr/>
    </dgm:pt>
    <dgm:pt modelId="{A6D4A682-5040-4599-8872-7F5A7268BFA7}" type="pres">
      <dgm:prSet presAssocID="{50EFA0FC-EB90-4362-9A14-8A3BADA85FA9}" presName="conn2-1" presStyleLbl="parChTrans1D4" presStyleIdx="6" presStyleCnt="14"/>
      <dgm:spPr/>
      <dgm:t>
        <a:bodyPr/>
        <a:lstStyle/>
        <a:p>
          <a:endParaRPr lang="en-US"/>
        </a:p>
      </dgm:t>
    </dgm:pt>
    <dgm:pt modelId="{071B3852-FE85-4B01-8F1E-363E87178864}" type="pres">
      <dgm:prSet presAssocID="{50EFA0FC-EB90-4362-9A14-8A3BADA85FA9}" presName="connTx" presStyleLbl="parChTrans1D4" presStyleIdx="6" presStyleCnt="14"/>
      <dgm:spPr/>
      <dgm:t>
        <a:bodyPr/>
        <a:lstStyle/>
        <a:p>
          <a:endParaRPr lang="en-US"/>
        </a:p>
      </dgm:t>
    </dgm:pt>
    <dgm:pt modelId="{21A947FD-3A42-40B2-8FC4-A3634F315134}" type="pres">
      <dgm:prSet presAssocID="{BF436A55-B407-4150-A336-644BB340045C}" presName="root2" presStyleCnt="0"/>
      <dgm:spPr/>
    </dgm:pt>
    <dgm:pt modelId="{62920FFC-A165-4253-A516-4BF05E7A52B5}" type="pres">
      <dgm:prSet presAssocID="{BF436A55-B407-4150-A336-644BB340045C}" presName="LevelTwoTextNode" presStyleLbl="node4" presStyleIdx="6" presStyleCnt="14" custLinFactNeighborX="-296" custLinFactNeighborY="-59007">
        <dgm:presLayoutVars>
          <dgm:chPref val="3"/>
        </dgm:presLayoutVars>
      </dgm:prSet>
      <dgm:spPr/>
      <dgm:t>
        <a:bodyPr/>
        <a:lstStyle/>
        <a:p>
          <a:endParaRPr lang="en-US"/>
        </a:p>
      </dgm:t>
    </dgm:pt>
    <dgm:pt modelId="{F3E4D0DD-343B-4CE7-B853-6325883A568C}" type="pres">
      <dgm:prSet presAssocID="{BF436A55-B407-4150-A336-644BB340045C}" presName="level3hierChild" presStyleCnt="0"/>
      <dgm:spPr/>
    </dgm:pt>
    <dgm:pt modelId="{DF59D772-9A40-400B-8779-FBE69FD343B4}" type="pres">
      <dgm:prSet presAssocID="{D6839511-A0EF-420E-A015-AEE4E10570B1}" presName="conn2-1" presStyleLbl="parChTrans1D4" presStyleIdx="7" presStyleCnt="14"/>
      <dgm:spPr/>
      <dgm:t>
        <a:bodyPr/>
        <a:lstStyle/>
        <a:p>
          <a:endParaRPr lang="en-US"/>
        </a:p>
      </dgm:t>
    </dgm:pt>
    <dgm:pt modelId="{E144DF88-A92F-4788-AEE4-379F590CD426}" type="pres">
      <dgm:prSet presAssocID="{D6839511-A0EF-420E-A015-AEE4E10570B1}" presName="connTx" presStyleLbl="parChTrans1D4" presStyleIdx="7" presStyleCnt="14"/>
      <dgm:spPr/>
      <dgm:t>
        <a:bodyPr/>
        <a:lstStyle/>
        <a:p>
          <a:endParaRPr lang="en-US"/>
        </a:p>
      </dgm:t>
    </dgm:pt>
    <dgm:pt modelId="{AB63A6C0-3D27-4D99-83CC-985853B8040F}" type="pres">
      <dgm:prSet presAssocID="{138D70A0-D1C6-499F-8EE9-DF3FB6497F7E}" presName="root2" presStyleCnt="0"/>
      <dgm:spPr/>
    </dgm:pt>
    <dgm:pt modelId="{4C60C056-ABAB-4659-9D81-F1AB1810279C}" type="pres">
      <dgm:prSet presAssocID="{138D70A0-D1C6-499F-8EE9-DF3FB6497F7E}" presName="LevelTwoTextNode" presStyleLbl="node4" presStyleIdx="7" presStyleCnt="14" custLinFactNeighborX="-296" custLinFactNeighborY="-59007">
        <dgm:presLayoutVars>
          <dgm:chPref val="3"/>
        </dgm:presLayoutVars>
      </dgm:prSet>
      <dgm:spPr/>
      <dgm:t>
        <a:bodyPr/>
        <a:lstStyle/>
        <a:p>
          <a:endParaRPr lang="en-US"/>
        </a:p>
      </dgm:t>
    </dgm:pt>
    <dgm:pt modelId="{03B9F56C-B21F-41C7-876F-2AFE5DD897C7}" type="pres">
      <dgm:prSet presAssocID="{138D70A0-D1C6-499F-8EE9-DF3FB6497F7E}" presName="level3hierChild" presStyleCnt="0"/>
      <dgm:spPr/>
    </dgm:pt>
    <dgm:pt modelId="{25F03D54-E400-43EF-B4EE-08BE0AF950F3}" type="pres">
      <dgm:prSet presAssocID="{66F4AB5E-0F8B-447F-9597-606FB491D2BA}" presName="conn2-1" presStyleLbl="parChTrans1D4" presStyleIdx="8" presStyleCnt="14"/>
      <dgm:spPr/>
      <dgm:t>
        <a:bodyPr/>
        <a:lstStyle/>
        <a:p>
          <a:endParaRPr lang="en-US"/>
        </a:p>
      </dgm:t>
    </dgm:pt>
    <dgm:pt modelId="{85D9C175-66B5-40F1-A23A-14737136CCA8}" type="pres">
      <dgm:prSet presAssocID="{66F4AB5E-0F8B-447F-9597-606FB491D2BA}" presName="connTx" presStyleLbl="parChTrans1D4" presStyleIdx="8" presStyleCnt="14"/>
      <dgm:spPr/>
      <dgm:t>
        <a:bodyPr/>
        <a:lstStyle/>
        <a:p>
          <a:endParaRPr lang="en-US"/>
        </a:p>
      </dgm:t>
    </dgm:pt>
    <dgm:pt modelId="{6FBAEBEF-DA52-4D36-80A5-024FC2CAAFF1}" type="pres">
      <dgm:prSet presAssocID="{425EC11C-07D5-45C6-B2DA-619CB740BB1A}" presName="root2" presStyleCnt="0"/>
      <dgm:spPr/>
    </dgm:pt>
    <dgm:pt modelId="{39FA636E-9BCB-42DE-AE1D-21D4BA12E6EB}" type="pres">
      <dgm:prSet presAssocID="{425EC11C-07D5-45C6-B2DA-619CB740BB1A}" presName="LevelTwoTextNode" presStyleLbl="node4" presStyleIdx="8" presStyleCnt="14" custLinFactNeighborX="-296" custLinFactNeighborY="-59007">
        <dgm:presLayoutVars>
          <dgm:chPref val="3"/>
        </dgm:presLayoutVars>
      </dgm:prSet>
      <dgm:spPr/>
      <dgm:t>
        <a:bodyPr/>
        <a:lstStyle/>
        <a:p>
          <a:endParaRPr lang="en-US"/>
        </a:p>
      </dgm:t>
    </dgm:pt>
    <dgm:pt modelId="{5A09296B-904E-43F7-A9FA-7B4F67E585F5}" type="pres">
      <dgm:prSet presAssocID="{425EC11C-07D5-45C6-B2DA-619CB740BB1A}" presName="level3hierChild" presStyleCnt="0"/>
      <dgm:spPr/>
    </dgm:pt>
    <dgm:pt modelId="{67C82D17-77AA-46B7-9E70-A9E0926DEE15}" type="pres">
      <dgm:prSet presAssocID="{7FE31D2A-10ED-4747-AB5B-71102F05050B}" presName="conn2-1" presStyleLbl="parChTrans1D4" presStyleIdx="9" presStyleCnt="14"/>
      <dgm:spPr/>
      <dgm:t>
        <a:bodyPr/>
        <a:lstStyle/>
        <a:p>
          <a:endParaRPr lang="en-US"/>
        </a:p>
      </dgm:t>
    </dgm:pt>
    <dgm:pt modelId="{F6232752-2BB8-43EC-99AC-7EDE0421B878}" type="pres">
      <dgm:prSet presAssocID="{7FE31D2A-10ED-4747-AB5B-71102F05050B}" presName="connTx" presStyleLbl="parChTrans1D4" presStyleIdx="9" presStyleCnt="14"/>
      <dgm:spPr/>
      <dgm:t>
        <a:bodyPr/>
        <a:lstStyle/>
        <a:p>
          <a:endParaRPr lang="en-US"/>
        </a:p>
      </dgm:t>
    </dgm:pt>
    <dgm:pt modelId="{3BE9EC1A-0BC9-479A-937A-0EAE9899AA97}" type="pres">
      <dgm:prSet presAssocID="{51D3C566-69A6-4735-9A1F-447D1BB3353F}" presName="root2" presStyleCnt="0"/>
      <dgm:spPr/>
    </dgm:pt>
    <dgm:pt modelId="{57A20CFE-660C-4739-8B6C-B6647011CF42}" type="pres">
      <dgm:prSet presAssocID="{51D3C566-69A6-4735-9A1F-447D1BB3353F}" presName="LevelTwoTextNode" presStyleLbl="node4" presStyleIdx="9" presStyleCnt="14" custLinFactNeighborX="-296" custLinFactNeighborY="-59007">
        <dgm:presLayoutVars>
          <dgm:chPref val="3"/>
        </dgm:presLayoutVars>
      </dgm:prSet>
      <dgm:spPr/>
      <dgm:t>
        <a:bodyPr/>
        <a:lstStyle/>
        <a:p>
          <a:endParaRPr lang="en-US"/>
        </a:p>
      </dgm:t>
    </dgm:pt>
    <dgm:pt modelId="{2B018BD0-DB76-4C80-983C-2C32D8B0FFD8}" type="pres">
      <dgm:prSet presAssocID="{51D3C566-69A6-4735-9A1F-447D1BB3353F}" presName="level3hierChild" presStyleCnt="0"/>
      <dgm:spPr/>
    </dgm:pt>
    <dgm:pt modelId="{D2671A5C-285C-44A0-91F4-478F588E505E}" type="pres">
      <dgm:prSet presAssocID="{FAA31528-B864-4D83-A948-50A4220AC293}" presName="conn2-1" presStyleLbl="parChTrans1D4" presStyleIdx="10" presStyleCnt="14"/>
      <dgm:spPr/>
      <dgm:t>
        <a:bodyPr/>
        <a:lstStyle/>
        <a:p>
          <a:endParaRPr lang="en-US"/>
        </a:p>
      </dgm:t>
    </dgm:pt>
    <dgm:pt modelId="{82972D7E-32BD-4C36-B95D-4EACC24C9753}" type="pres">
      <dgm:prSet presAssocID="{FAA31528-B864-4D83-A948-50A4220AC293}" presName="connTx" presStyleLbl="parChTrans1D4" presStyleIdx="10" presStyleCnt="14"/>
      <dgm:spPr/>
      <dgm:t>
        <a:bodyPr/>
        <a:lstStyle/>
        <a:p>
          <a:endParaRPr lang="en-US"/>
        </a:p>
      </dgm:t>
    </dgm:pt>
    <dgm:pt modelId="{13137BAB-9FA5-4C11-AF93-B691EFB0042E}" type="pres">
      <dgm:prSet presAssocID="{1A919DB4-E267-4632-8FA0-DE02FC870FEF}" presName="root2" presStyleCnt="0"/>
      <dgm:spPr/>
    </dgm:pt>
    <dgm:pt modelId="{8A9885E4-810A-4D51-B845-31394623D3EE}" type="pres">
      <dgm:prSet presAssocID="{1A919DB4-E267-4632-8FA0-DE02FC870FEF}" presName="LevelTwoTextNode" presStyleLbl="node4" presStyleIdx="10" presStyleCnt="14" custLinFactNeighborX="-296" custLinFactNeighborY="-59007">
        <dgm:presLayoutVars>
          <dgm:chPref val="3"/>
        </dgm:presLayoutVars>
      </dgm:prSet>
      <dgm:spPr/>
      <dgm:t>
        <a:bodyPr/>
        <a:lstStyle/>
        <a:p>
          <a:endParaRPr lang="en-US"/>
        </a:p>
      </dgm:t>
    </dgm:pt>
    <dgm:pt modelId="{178CF41C-B60B-4C94-9419-D38810199DCA}" type="pres">
      <dgm:prSet presAssocID="{1A919DB4-E267-4632-8FA0-DE02FC870FEF}" presName="level3hierChild" presStyleCnt="0"/>
      <dgm:spPr/>
    </dgm:pt>
    <dgm:pt modelId="{7FFF0660-7336-45EA-8C97-61A221EE2D70}" type="pres">
      <dgm:prSet presAssocID="{F457B7F4-D673-47B0-A618-A786E7A8C60D}" presName="conn2-1" presStyleLbl="parChTrans1D4" presStyleIdx="11" presStyleCnt="14"/>
      <dgm:spPr/>
      <dgm:t>
        <a:bodyPr/>
        <a:lstStyle/>
        <a:p>
          <a:endParaRPr lang="en-US"/>
        </a:p>
      </dgm:t>
    </dgm:pt>
    <dgm:pt modelId="{9936159D-31E5-488F-9BDD-10641B8D3E01}" type="pres">
      <dgm:prSet presAssocID="{F457B7F4-D673-47B0-A618-A786E7A8C60D}" presName="connTx" presStyleLbl="parChTrans1D4" presStyleIdx="11" presStyleCnt="14"/>
      <dgm:spPr/>
      <dgm:t>
        <a:bodyPr/>
        <a:lstStyle/>
        <a:p>
          <a:endParaRPr lang="en-US"/>
        </a:p>
      </dgm:t>
    </dgm:pt>
    <dgm:pt modelId="{D23C7249-C7E4-453E-9999-776E280A32A1}" type="pres">
      <dgm:prSet presAssocID="{C03816EB-BCF5-4546-A0BF-BBE578EC4693}" presName="root2" presStyleCnt="0"/>
      <dgm:spPr/>
    </dgm:pt>
    <dgm:pt modelId="{130C22C1-C3F6-4440-B474-135AACDA752E}" type="pres">
      <dgm:prSet presAssocID="{C03816EB-BCF5-4546-A0BF-BBE578EC4693}" presName="LevelTwoTextNode" presStyleLbl="node4" presStyleIdx="11" presStyleCnt="14" custLinFactNeighborX="-296" custLinFactNeighborY="-65033">
        <dgm:presLayoutVars>
          <dgm:chPref val="3"/>
        </dgm:presLayoutVars>
      </dgm:prSet>
      <dgm:spPr/>
      <dgm:t>
        <a:bodyPr/>
        <a:lstStyle/>
        <a:p>
          <a:endParaRPr lang="en-US"/>
        </a:p>
      </dgm:t>
    </dgm:pt>
    <dgm:pt modelId="{4D418EDC-BFF2-45AF-8DD3-19AFC8B7ECC5}" type="pres">
      <dgm:prSet presAssocID="{C03816EB-BCF5-4546-A0BF-BBE578EC4693}" presName="level3hierChild" presStyleCnt="0"/>
      <dgm:spPr/>
    </dgm:pt>
    <dgm:pt modelId="{C6EEDBD3-CEFD-4D4A-AF10-08BA37E5247C}" type="pres">
      <dgm:prSet presAssocID="{78E12FD3-5C7E-479C-AB1D-F6FEC3C83B4C}" presName="conn2-1" presStyleLbl="parChTrans1D4" presStyleIdx="12" presStyleCnt="14"/>
      <dgm:spPr/>
      <dgm:t>
        <a:bodyPr/>
        <a:lstStyle/>
        <a:p>
          <a:endParaRPr lang="en-US"/>
        </a:p>
      </dgm:t>
    </dgm:pt>
    <dgm:pt modelId="{CEA76B12-73C9-4CBD-89B1-269E5E7AFC49}" type="pres">
      <dgm:prSet presAssocID="{78E12FD3-5C7E-479C-AB1D-F6FEC3C83B4C}" presName="connTx" presStyleLbl="parChTrans1D4" presStyleIdx="12" presStyleCnt="14"/>
      <dgm:spPr/>
      <dgm:t>
        <a:bodyPr/>
        <a:lstStyle/>
        <a:p>
          <a:endParaRPr lang="en-US"/>
        </a:p>
      </dgm:t>
    </dgm:pt>
    <dgm:pt modelId="{A6C08AA6-918F-4101-AFF1-183AB51ADFDC}" type="pres">
      <dgm:prSet presAssocID="{B408D419-C2C1-4B55-8F6E-7F9E1931E8D0}" presName="root2" presStyleCnt="0"/>
      <dgm:spPr/>
    </dgm:pt>
    <dgm:pt modelId="{8907D945-F9DA-4600-87C0-35A22543C8FB}" type="pres">
      <dgm:prSet presAssocID="{B408D419-C2C1-4B55-8F6E-7F9E1931E8D0}" presName="LevelTwoTextNode" presStyleLbl="node4" presStyleIdx="12" presStyleCnt="14" custLinFactNeighborX="-296" custLinFactNeighborY="-65033">
        <dgm:presLayoutVars>
          <dgm:chPref val="3"/>
        </dgm:presLayoutVars>
      </dgm:prSet>
      <dgm:spPr/>
      <dgm:t>
        <a:bodyPr/>
        <a:lstStyle/>
        <a:p>
          <a:endParaRPr lang="en-US"/>
        </a:p>
      </dgm:t>
    </dgm:pt>
    <dgm:pt modelId="{48D96F64-CD2E-439A-8B2B-4A818F2DFB39}" type="pres">
      <dgm:prSet presAssocID="{B408D419-C2C1-4B55-8F6E-7F9E1931E8D0}" presName="level3hierChild" presStyleCnt="0"/>
      <dgm:spPr/>
    </dgm:pt>
    <dgm:pt modelId="{6B08627A-2275-4161-AD84-EE74FC977656}" type="pres">
      <dgm:prSet presAssocID="{F8CC49E4-6DB0-49F1-B087-8F96AB821084}" presName="conn2-1" presStyleLbl="parChTrans1D4" presStyleIdx="13" presStyleCnt="14"/>
      <dgm:spPr/>
      <dgm:t>
        <a:bodyPr/>
        <a:lstStyle/>
        <a:p>
          <a:endParaRPr lang="en-US"/>
        </a:p>
      </dgm:t>
    </dgm:pt>
    <dgm:pt modelId="{3EED04C8-CBD4-43C4-88EF-35D7A334F357}" type="pres">
      <dgm:prSet presAssocID="{F8CC49E4-6DB0-49F1-B087-8F96AB821084}" presName="connTx" presStyleLbl="parChTrans1D4" presStyleIdx="13" presStyleCnt="14"/>
      <dgm:spPr/>
      <dgm:t>
        <a:bodyPr/>
        <a:lstStyle/>
        <a:p>
          <a:endParaRPr lang="en-US"/>
        </a:p>
      </dgm:t>
    </dgm:pt>
    <dgm:pt modelId="{CDC8F53B-068E-4FC7-A497-D00820E80CE3}" type="pres">
      <dgm:prSet presAssocID="{272F2D19-DBB8-475A-A985-495851A9E05D}" presName="root2" presStyleCnt="0"/>
      <dgm:spPr/>
    </dgm:pt>
    <dgm:pt modelId="{426E51B7-461F-4A57-B70A-B1DEC9404C3F}" type="pres">
      <dgm:prSet presAssocID="{272F2D19-DBB8-475A-A985-495851A9E05D}" presName="LevelTwoTextNode" presStyleLbl="node4" presStyleIdx="13" presStyleCnt="14" custLinFactNeighborX="-18229" custLinFactNeighborY="20724">
        <dgm:presLayoutVars>
          <dgm:chPref val="3"/>
        </dgm:presLayoutVars>
      </dgm:prSet>
      <dgm:spPr/>
      <dgm:t>
        <a:bodyPr/>
        <a:lstStyle/>
        <a:p>
          <a:endParaRPr lang="en-US"/>
        </a:p>
      </dgm:t>
    </dgm:pt>
    <dgm:pt modelId="{1537198A-D9C0-40C7-9175-7E4BE8981C6F}" type="pres">
      <dgm:prSet presAssocID="{272F2D19-DBB8-475A-A985-495851A9E05D}" presName="level3hierChild" presStyleCnt="0"/>
      <dgm:spPr/>
    </dgm:pt>
  </dgm:ptLst>
  <dgm:cxnLst>
    <dgm:cxn modelId="{EA119A73-DC29-4404-8814-06C43D3283ED}" type="presOf" srcId="{7FE31D2A-10ED-4747-AB5B-71102F05050B}" destId="{F6232752-2BB8-43EC-99AC-7EDE0421B878}" srcOrd="1" destOrd="0" presId="urn:microsoft.com/office/officeart/2005/8/layout/hierarchy2"/>
    <dgm:cxn modelId="{8931F2E2-7068-496C-B5A6-F02FBF29405C}" type="presOf" srcId="{78E12FD3-5C7E-479C-AB1D-F6FEC3C83B4C}" destId="{CEA76B12-73C9-4CBD-89B1-269E5E7AFC49}" srcOrd="1" destOrd="0" presId="urn:microsoft.com/office/officeart/2005/8/layout/hierarchy2"/>
    <dgm:cxn modelId="{BDA10C2C-6FF0-43CA-BE15-FCC5451B8CE8}" srcId="{0D683AE0-2FD4-47F8-A52F-AE90C79B651F}" destId="{BF436A55-B407-4150-A336-644BB340045C}" srcOrd="2" destOrd="0" parTransId="{50EFA0FC-EB90-4362-9A14-8A3BADA85FA9}" sibTransId="{D78CFBDD-45FC-47FE-AC37-99DFAB19D2AF}"/>
    <dgm:cxn modelId="{022B49D3-456E-4F49-8078-FC1231D67E33}" srcId="{0D683AE0-2FD4-47F8-A52F-AE90C79B651F}" destId="{C03816EB-BCF5-4546-A0BF-BBE578EC4693}" srcOrd="7" destOrd="0" parTransId="{F457B7F4-D673-47B0-A618-A786E7A8C60D}" sibTransId="{6C9E4948-11F3-47A4-AAFB-3D7A4ACD06C3}"/>
    <dgm:cxn modelId="{8F3A81CC-2FAE-4003-9D67-14C5423516B2}" type="presOf" srcId="{78037183-5574-42C3-AB76-A9401653169F}" destId="{D70E66A2-FD9D-42A5-B1A8-26E55D95B756}" srcOrd="0" destOrd="0" presId="urn:microsoft.com/office/officeart/2005/8/layout/hierarchy2"/>
    <dgm:cxn modelId="{503DCE6C-5A75-48D2-A21B-ED8615BAC29B}" type="presOf" srcId="{14E4BF4A-DDCB-43B1-B856-D1E204CC274D}" destId="{59860E49-2664-4C99-A688-C4A1FC188C21}" srcOrd="0" destOrd="0" presId="urn:microsoft.com/office/officeart/2005/8/layout/hierarchy2"/>
    <dgm:cxn modelId="{6352FFB4-C170-4A0D-B136-68A692F22CBE}" type="presOf" srcId="{7FE31D2A-10ED-4747-AB5B-71102F05050B}" destId="{67C82D17-77AA-46B7-9E70-A9E0926DEE15}" srcOrd="0" destOrd="0" presId="urn:microsoft.com/office/officeart/2005/8/layout/hierarchy2"/>
    <dgm:cxn modelId="{0054FF21-37B6-482C-A8DD-C46BF612D734}" srcId="{A3D6ED69-EB57-4BDE-A227-082DAE96C189}" destId="{88DA309E-AF70-4B7D-A48C-0C9727E1923C}" srcOrd="0" destOrd="0" parTransId="{ACB0E4E4-9E29-4677-9DBE-2DCC76D10101}" sibTransId="{DE1628D9-A832-45BC-ABBD-17D20C9EA081}"/>
    <dgm:cxn modelId="{51C60A4E-DAA7-45BA-B73A-91D9F9F13FE7}" type="presOf" srcId="{66F4AB5E-0F8B-447F-9597-606FB491D2BA}" destId="{25F03D54-E400-43EF-B4EE-08BE0AF950F3}" srcOrd="0" destOrd="0" presId="urn:microsoft.com/office/officeart/2005/8/layout/hierarchy2"/>
    <dgm:cxn modelId="{FB592BBB-9B9F-4E69-BBAB-163DF0E1736C}" srcId="{88DA309E-AF70-4B7D-A48C-0C9727E1923C}" destId="{14E4BF4A-DDCB-43B1-B856-D1E204CC274D}" srcOrd="1" destOrd="0" parTransId="{7A4CB5D1-2D84-41CD-BC0C-82F89E772FFA}" sibTransId="{48BB93A4-79D0-4A28-871C-635F3AD91AB1}"/>
    <dgm:cxn modelId="{1F459393-020C-474E-A0AA-F9FA1BED8DF3}" type="presOf" srcId="{9F6F26D8-F386-4CD2-9E6E-8B43F4A68163}" destId="{DE5DD98D-F411-4780-BE70-1C0448035A4D}" srcOrd="0" destOrd="0" presId="urn:microsoft.com/office/officeart/2005/8/layout/hierarchy2"/>
    <dgm:cxn modelId="{E366EFE2-3F1F-48F6-8814-271BD878E4D1}" type="presOf" srcId="{88DA309E-AF70-4B7D-A48C-0C9727E1923C}" destId="{B99AECFE-86B1-40F1-A6F3-289DB15FAA56}" srcOrd="0" destOrd="0" presId="urn:microsoft.com/office/officeart/2005/8/layout/hierarchy2"/>
    <dgm:cxn modelId="{B0E184DA-2ED6-4BD8-AC7E-EFA10A69B7CC}" type="presOf" srcId="{F8CC49E4-6DB0-49F1-B087-8F96AB821084}" destId="{6B08627A-2275-4161-AD84-EE74FC977656}" srcOrd="0" destOrd="0" presId="urn:microsoft.com/office/officeart/2005/8/layout/hierarchy2"/>
    <dgm:cxn modelId="{47AFAC3A-0CF6-4039-A47C-AF1ACF10B9BD}" type="presOf" srcId="{71F8C2DA-5F25-4B4C-AB03-5D21FD6AA036}" destId="{DCE774E5-17DD-40F1-A245-D2D7F9B2ED54}" srcOrd="1" destOrd="0" presId="urn:microsoft.com/office/officeart/2005/8/layout/hierarchy2"/>
    <dgm:cxn modelId="{982AD634-3DC6-4689-8301-193C48D3C040}" srcId="{F328DECF-4E80-4CBB-B0FD-15648DFB8E48}" destId="{F076E0E2-A196-44A4-87DE-5FBED079355E}" srcOrd="0" destOrd="0" parTransId="{CCB58864-3AC2-4A92-A514-2E54E2CDE72D}" sibTransId="{9E7E03D1-C76E-43B1-9BCF-CC6C295C3F2D}"/>
    <dgm:cxn modelId="{54FC9919-AA48-46BA-8DF9-518F0698257C}" type="presOf" srcId="{78E12FD3-5C7E-479C-AB1D-F6FEC3C83B4C}" destId="{C6EEDBD3-CEFD-4D4A-AF10-08BA37E5247C}" srcOrd="0" destOrd="0" presId="urn:microsoft.com/office/officeart/2005/8/layout/hierarchy2"/>
    <dgm:cxn modelId="{7D2C3103-11FF-4716-93D0-061DDBB21E7A}" srcId="{14E4BF4A-DDCB-43B1-B856-D1E204CC274D}" destId="{7326E236-7435-4011-877F-97A744AFF59C}" srcOrd="0" destOrd="0" parTransId="{F0DBFC63-CBD2-479C-AC24-2AB62219119D}" sibTransId="{0175CB66-4AED-4003-8215-AFBCE3E7D71C}"/>
    <dgm:cxn modelId="{F74CEB8A-86C7-4CF9-98CD-A908025953CF}" type="presOf" srcId="{CCB58864-3AC2-4A92-A514-2E54E2CDE72D}" destId="{870D2F0E-4C31-47C5-B063-858E9664E286}" srcOrd="0" destOrd="0" presId="urn:microsoft.com/office/officeart/2005/8/layout/hierarchy2"/>
    <dgm:cxn modelId="{C0A59DCE-2246-4A32-8322-151CFC4A2F24}" type="presOf" srcId="{D6839511-A0EF-420E-A015-AEE4E10570B1}" destId="{E144DF88-A92F-4788-AEE4-379F590CD426}" srcOrd="1" destOrd="0" presId="urn:microsoft.com/office/officeart/2005/8/layout/hierarchy2"/>
    <dgm:cxn modelId="{4E9BB129-AF68-4D08-B5FC-8FD783480863}" type="presOf" srcId="{C03816EB-BCF5-4546-A0BF-BBE578EC4693}" destId="{130C22C1-C3F6-4440-B474-135AACDA752E}" srcOrd="0" destOrd="0" presId="urn:microsoft.com/office/officeart/2005/8/layout/hierarchy2"/>
    <dgm:cxn modelId="{2B384CCE-8251-43A3-8F7E-3336ACAF6253}" type="presOf" srcId="{9F6F26D8-F386-4CD2-9E6E-8B43F4A68163}" destId="{9A9F31EB-19B6-4A40-8607-EF24FCC0733A}" srcOrd="1" destOrd="0" presId="urn:microsoft.com/office/officeart/2005/8/layout/hierarchy2"/>
    <dgm:cxn modelId="{F26BF8F2-5845-4AE3-8A3B-A48ED5188AA3}" type="presOf" srcId="{F457B7F4-D673-47B0-A618-A786E7A8C60D}" destId="{9936159D-31E5-488F-9BDD-10641B8D3E01}" srcOrd="1" destOrd="0" presId="urn:microsoft.com/office/officeart/2005/8/layout/hierarchy2"/>
    <dgm:cxn modelId="{AD339761-C5DE-4AB5-A945-5FFF2E168FBD}" type="presOf" srcId="{F0DBFC63-CBD2-479C-AC24-2AB62219119D}" destId="{4E81DB5C-D9A5-495A-A4A7-2AF35D5EE0A5}" srcOrd="1" destOrd="0" presId="urn:microsoft.com/office/officeart/2005/8/layout/hierarchy2"/>
    <dgm:cxn modelId="{A008EBDF-2C62-47E8-9148-1C8F349CFC3C}" type="presOf" srcId="{610A8C02-9DA4-44AB-9179-25BAEE6F1499}" destId="{5CFE77F3-F359-48B7-8C57-77D4CF69E168}" srcOrd="0" destOrd="0" presId="urn:microsoft.com/office/officeart/2005/8/layout/hierarchy2"/>
    <dgm:cxn modelId="{82FF6DF0-28E5-42E0-8B08-C595DBB30CFA}" type="presOf" srcId="{F076E0E2-A196-44A4-87DE-5FBED079355E}" destId="{7C0134F2-55AD-47E1-84AD-66FF7E68D9F7}" srcOrd="0" destOrd="0" presId="urn:microsoft.com/office/officeart/2005/8/layout/hierarchy2"/>
    <dgm:cxn modelId="{377B7337-E40A-4675-822F-F6945BEF1FF4}" srcId="{0D683AE0-2FD4-47F8-A52F-AE90C79B651F}" destId="{425EC11C-07D5-45C6-B2DA-619CB740BB1A}" srcOrd="4" destOrd="0" parTransId="{66F4AB5E-0F8B-447F-9597-606FB491D2BA}" sibTransId="{160CC2D2-7AEC-4460-A781-77AB72EF91DC}"/>
    <dgm:cxn modelId="{9B94D8D9-22F2-414D-9723-9B9610E235D6}" type="presOf" srcId="{50EFA0FC-EB90-4362-9A14-8A3BADA85FA9}" destId="{071B3852-FE85-4B01-8F1E-363E87178864}" srcOrd="1" destOrd="0" presId="urn:microsoft.com/office/officeart/2005/8/layout/hierarchy2"/>
    <dgm:cxn modelId="{CE1B8B6F-6B21-4CB3-8A82-CFF44566BFC8}" srcId="{F076E0E2-A196-44A4-87DE-5FBED079355E}" destId="{0CEE92DC-45D7-4F21-8C0A-F68E88A37E4D}" srcOrd="1" destOrd="0" parTransId="{D339BE32-570C-4D9B-8A03-60647E41FB29}" sibTransId="{638994B2-E24B-499D-9B8E-C4F1D6A0BEF3}"/>
    <dgm:cxn modelId="{88C5AEB6-EDC4-4F78-B1C7-5243F4762DD4}" type="presOf" srcId="{272F2D19-DBB8-475A-A985-495851A9E05D}" destId="{426E51B7-461F-4A57-B70A-B1DEC9404C3F}" srcOrd="0" destOrd="0" presId="urn:microsoft.com/office/officeart/2005/8/layout/hierarchy2"/>
    <dgm:cxn modelId="{C73F26A4-3EF9-4B1C-BCF4-705E6B0E0A18}" type="presOf" srcId="{50EFA0FC-EB90-4362-9A14-8A3BADA85FA9}" destId="{A6D4A682-5040-4599-8872-7F5A7268BFA7}" srcOrd="0" destOrd="0" presId="urn:microsoft.com/office/officeart/2005/8/layout/hierarchy2"/>
    <dgm:cxn modelId="{7983D3E2-C04B-49C3-BD2E-C9C28BD81D83}" type="presOf" srcId="{1A919DB4-E267-4632-8FA0-DE02FC870FEF}" destId="{8A9885E4-810A-4D51-B845-31394623D3EE}" srcOrd="0" destOrd="0" presId="urn:microsoft.com/office/officeart/2005/8/layout/hierarchy2"/>
    <dgm:cxn modelId="{BFC35B7D-5E2B-4635-BAEB-FBDA34F63AE8}" type="presOf" srcId="{5F916DBB-A222-47AA-B670-C4B07639B15B}" destId="{867937B0-AF61-4354-8925-7A02A40C6825}" srcOrd="0" destOrd="0" presId="urn:microsoft.com/office/officeart/2005/8/layout/hierarchy2"/>
    <dgm:cxn modelId="{343C5330-26AF-4849-B460-7A6FA7D3AC54}" type="presOf" srcId="{5F916DBB-A222-47AA-B670-C4B07639B15B}" destId="{A84FDF7A-2CB8-4675-A5CD-2BA3793905DC}" srcOrd="1" destOrd="0" presId="urn:microsoft.com/office/officeart/2005/8/layout/hierarchy2"/>
    <dgm:cxn modelId="{CF7BAF4E-53BC-4BDC-83C7-EDFC7178FBC8}" type="presOf" srcId="{BF436A55-B407-4150-A336-644BB340045C}" destId="{62920FFC-A165-4253-A516-4BF05E7A52B5}" srcOrd="0" destOrd="0" presId="urn:microsoft.com/office/officeart/2005/8/layout/hierarchy2"/>
    <dgm:cxn modelId="{C68657E7-A430-4DDC-9414-6AAC96DB558D}" srcId="{0D683AE0-2FD4-47F8-A52F-AE90C79B651F}" destId="{610A8C02-9DA4-44AB-9179-25BAEE6F1499}" srcOrd="1" destOrd="0" parTransId="{1451E722-82C8-41F0-BBDE-B800F9221741}" sibTransId="{E508D7BB-8C59-470A-87FC-990A8D8C440F}"/>
    <dgm:cxn modelId="{28C8F562-CD98-450F-9320-310AD3C12DB5}" type="presOf" srcId="{1451E722-82C8-41F0-BBDE-B800F9221741}" destId="{1F16D923-1110-42DC-A588-8CF60B3BBFFF}" srcOrd="0" destOrd="0" presId="urn:microsoft.com/office/officeart/2005/8/layout/hierarchy2"/>
    <dgm:cxn modelId="{3EF060B3-B7C9-4190-8F2E-863C118856ED}" type="presOf" srcId="{F0DBFC63-CBD2-479C-AC24-2AB62219119D}" destId="{B65C55D4-31CD-483D-BC1E-707F91594BC1}" srcOrd="0" destOrd="0" presId="urn:microsoft.com/office/officeart/2005/8/layout/hierarchy2"/>
    <dgm:cxn modelId="{BDFBBC20-0A0C-4A5E-8EF4-A2AB660BA201}" srcId="{0D683AE0-2FD4-47F8-A52F-AE90C79B651F}" destId="{138D70A0-D1C6-499F-8EE9-DF3FB6497F7E}" srcOrd="3" destOrd="0" parTransId="{D6839511-A0EF-420E-A015-AEE4E10570B1}" sibTransId="{39D38457-FC30-44FE-A598-C9125113037D}"/>
    <dgm:cxn modelId="{BAFE56EA-D2E3-4E5D-8424-5A0BC697CDF2}" type="presOf" srcId="{66F4AB5E-0F8B-447F-9597-606FB491D2BA}" destId="{85D9C175-66B5-40F1-A23A-14737136CCA8}" srcOrd="1" destOrd="0" presId="urn:microsoft.com/office/officeart/2005/8/layout/hierarchy2"/>
    <dgm:cxn modelId="{CAA4E4F8-0F40-48BD-9960-1939FE898600}" type="presOf" srcId="{A70E4E31-D6F2-45B0-89A6-839C2ECD400F}" destId="{20ADBD06-9359-4802-B4C0-A7CBAE84EBE9}" srcOrd="1" destOrd="0" presId="urn:microsoft.com/office/officeart/2005/8/layout/hierarchy2"/>
    <dgm:cxn modelId="{FC51AB37-4D09-41AB-800E-8F18DFCFD977}" type="presOf" srcId="{B408D419-C2C1-4B55-8F6E-7F9E1931E8D0}" destId="{8907D945-F9DA-4600-87C0-35A22543C8FB}" srcOrd="0" destOrd="0" presId="urn:microsoft.com/office/officeart/2005/8/layout/hierarchy2"/>
    <dgm:cxn modelId="{20F96684-0973-4963-B5A0-15D2AB86A3E7}" type="presOf" srcId="{F457B7F4-D673-47B0-A618-A786E7A8C60D}" destId="{7FFF0660-7336-45EA-8C97-61A221EE2D70}" srcOrd="0" destOrd="0" presId="urn:microsoft.com/office/officeart/2005/8/layout/hierarchy2"/>
    <dgm:cxn modelId="{6921EE23-0C83-4339-AD36-333884462423}" type="presOf" srcId="{D339BE32-570C-4D9B-8A03-60647E41FB29}" destId="{77346B0C-3AA2-4D37-8E1C-B29C79AE560E}" srcOrd="0" destOrd="0" presId="urn:microsoft.com/office/officeart/2005/8/layout/hierarchy2"/>
    <dgm:cxn modelId="{DA4F2B22-02FE-47DE-A8AA-C1D29F3F6BD7}" type="presOf" srcId="{CCB58864-3AC2-4A92-A514-2E54E2CDE72D}" destId="{BB1242F4-71C2-454F-AE6A-FE7B5C99E85E}" srcOrd="1" destOrd="0" presId="urn:microsoft.com/office/officeart/2005/8/layout/hierarchy2"/>
    <dgm:cxn modelId="{6F178BA6-6A0C-404A-88DD-B2B3CE460C73}" type="presOf" srcId="{0CEE92DC-45D7-4F21-8C0A-F68E88A37E4D}" destId="{6E2A96D3-D36B-4B24-9831-9EAA922742A0}" srcOrd="0" destOrd="0" presId="urn:microsoft.com/office/officeart/2005/8/layout/hierarchy2"/>
    <dgm:cxn modelId="{F01CB565-B2CF-4870-974A-0D7D4FFAEEC9}" type="presOf" srcId="{69760816-09BF-4C9F-9759-2BD819C770F7}" destId="{6B23C2E5-F283-4B88-B3DF-58DC2D3C4749}" srcOrd="1" destOrd="0" presId="urn:microsoft.com/office/officeart/2005/8/layout/hierarchy2"/>
    <dgm:cxn modelId="{6CAD2D8C-1342-42AC-9C91-31D36FC8D630}" type="presOf" srcId="{D6839511-A0EF-420E-A015-AEE4E10570B1}" destId="{DF59D772-9A40-400B-8779-FBE69FD343B4}" srcOrd="0" destOrd="0" presId="urn:microsoft.com/office/officeart/2005/8/layout/hierarchy2"/>
    <dgm:cxn modelId="{532A15A1-133F-4D9C-8071-6FCD25B8CBC2}" srcId="{0CEE92DC-45D7-4F21-8C0A-F68E88A37E4D}" destId="{272F2D19-DBB8-475A-A985-495851A9E05D}" srcOrd="1" destOrd="0" parTransId="{F8CC49E4-6DB0-49F1-B087-8F96AB821084}" sibTransId="{24E3D9A9-B919-400A-9DF6-F81342524AA5}"/>
    <dgm:cxn modelId="{D1BD607B-C8E5-4297-B02E-4D23449BF480}" type="presOf" srcId="{F328DECF-4E80-4CBB-B0FD-15648DFB8E48}" destId="{31BEF11E-81A9-4FBB-B58D-623F262A6FAE}" srcOrd="0" destOrd="0" presId="urn:microsoft.com/office/officeart/2005/8/layout/hierarchy2"/>
    <dgm:cxn modelId="{B13F3EB3-5C02-4EFA-9A62-76DB86BA1A84}" srcId="{0D683AE0-2FD4-47F8-A52F-AE90C79B651F}" destId="{78037183-5574-42C3-AB76-A9401653169F}" srcOrd="0" destOrd="0" parTransId="{71F8C2DA-5F25-4B4C-AB03-5D21FD6AA036}" sibTransId="{41A6B747-216E-4EE9-BF36-78E3149FA498}"/>
    <dgm:cxn modelId="{9C3A7B5A-CD91-48CA-B03A-FBA7E5B3B70C}" srcId="{0D683AE0-2FD4-47F8-A52F-AE90C79B651F}" destId="{B408D419-C2C1-4B55-8F6E-7F9E1931E8D0}" srcOrd="8" destOrd="0" parTransId="{78E12FD3-5C7E-479C-AB1D-F6FEC3C83B4C}" sibTransId="{86B9A853-2EED-4B42-A6D0-EE203EEF07D0}"/>
    <dgm:cxn modelId="{A4DBC885-613A-43BD-AEDD-63299078905C}" srcId="{F076E0E2-A196-44A4-87DE-5FBED079355E}" destId="{DFBF265F-26BC-4191-AFA9-02699D7429A1}" srcOrd="0" destOrd="0" parTransId="{69760816-09BF-4C9F-9759-2BD819C770F7}" sibTransId="{34691EC9-6F7B-42AF-80C4-936D480BEA8A}"/>
    <dgm:cxn modelId="{48E4C5FA-6B79-40C3-8E08-0B6660EE3FAE}" type="presOf" srcId="{7A4CB5D1-2D84-41CD-BC0C-82F89E772FFA}" destId="{9C08CBB0-A89D-4AD2-AE0B-CAB99E8D72C8}" srcOrd="0" destOrd="0" presId="urn:microsoft.com/office/officeart/2005/8/layout/hierarchy2"/>
    <dgm:cxn modelId="{81F34A57-F8D1-4170-9DA8-E3C0866A52D4}" type="presOf" srcId="{FAA31528-B864-4D83-A948-50A4220AC293}" destId="{D2671A5C-285C-44A0-91F4-478F588E505E}" srcOrd="0" destOrd="0" presId="urn:microsoft.com/office/officeart/2005/8/layout/hierarchy2"/>
    <dgm:cxn modelId="{4F0431C0-084B-49CC-9537-4B63E402B8B3}" type="presOf" srcId="{69760816-09BF-4C9F-9759-2BD819C770F7}" destId="{D12D4B1B-D5E2-4C65-ACEC-C980C83D1EEF}" srcOrd="0" destOrd="0" presId="urn:microsoft.com/office/officeart/2005/8/layout/hierarchy2"/>
    <dgm:cxn modelId="{52C5B8D2-21DC-4A1D-8F26-00508C5091CF}" srcId="{14E4BF4A-DDCB-43B1-B856-D1E204CC274D}" destId="{F328DECF-4E80-4CBB-B0FD-15648DFB8E48}" srcOrd="1" destOrd="0" parTransId="{A70E4E31-D6F2-45B0-89A6-839C2ECD400F}" sibTransId="{32E00C6E-1411-4AD3-BABD-7ABC662E70BB}"/>
    <dgm:cxn modelId="{A16C5D01-270B-43D9-AEEA-08746E714EF6}" type="presOf" srcId="{7326E236-7435-4011-877F-97A744AFF59C}" destId="{A4FB81C7-A480-4FE4-883E-C353718717C2}" srcOrd="0" destOrd="0" presId="urn:microsoft.com/office/officeart/2005/8/layout/hierarchy2"/>
    <dgm:cxn modelId="{741EBD8A-2146-4F5C-A69B-401118AF7153}" type="presOf" srcId="{F8CC49E4-6DB0-49F1-B087-8F96AB821084}" destId="{3EED04C8-CBD4-43C4-88EF-35D7A334F357}" srcOrd="1" destOrd="0" presId="urn:microsoft.com/office/officeart/2005/8/layout/hierarchy2"/>
    <dgm:cxn modelId="{8EA39EAA-9EBC-4293-B2E7-CA5F8D8DC869}" srcId="{0D683AE0-2FD4-47F8-A52F-AE90C79B651F}" destId="{1A919DB4-E267-4632-8FA0-DE02FC870FEF}" srcOrd="6" destOrd="0" parTransId="{FAA31528-B864-4D83-A948-50A4220AC293}" sibTransId="{56C1D837-B864-4710-ADCC-DCAABD5588BE}"/>
    <dgm:cxn modelId="{55163D5A-4601-441E-A74F-4B9761ACB04F}" type="presOf" srcId="{51D3C566-69A6-4735-9A1F-447D1BB3353F}" destId="{57A20CFE-660C-4739-8B6C-B6647011CF42}" srcOrd="0" destOrd="0" presId="urn:microsoft.com/office/officeart/2005/8/layout/hierarchy2"/>
    <dgm:cxn modelId="{785A4081-8BC9-4B8E-BA1C-6D4122627818}" type="presOf" srcId="{A3D6ED69-EB57-4BDE-A227-082DAE96C189}" destId="{2FEF0B14-F8AB-49E4-BB54-4B0748AD876E}" srcOrd="0" destOrd="0" presId="urn:microsoft.com/office/officeart/2005/8/layout/hierarchy2"/>
    <dgm:cxn modelId="{FF7D5181-3BD4-42A8-AA0B-72F131B9E864}" type="presOf" srcId="{29CB5AA6-112F-47AF-928B-75826E6E6256}" destId="{8C536FA9-40AA-457A-8896-F056E5422695}" srcOrd="0" destOrd="0" presId="urn:microsoft.com/office/officeart/2005/8/layout/hierarchy2"/>
    <dgm:cxn modelId="{0056EB1C-0ACF-496F-B340-CD7F2250C57F}" type="presOf" srcId="{0D683AE0-2FD4-47F8-A52F-AE90C79B651F}" destId="{E510CB41-2FD7-47A8-8516-A7DF84DA2590}" srcOrd="0" destOrd="0" presId="urn:microsoft.com/office/officeart/2005/8/layout/hierarchy2"/>
    <dgm:cxn modelId="{2EE0280E-CA49-4D17-973E-878529943E17}" srcId="{0D683AE0-2FD4-47F8-A52F-AE90C79B651F}" destId="{51D3C566-69A6-4735-9A1F-447D1BB3353F}" srcOrd="5" destOrd="0" parTransId="{7FE31D2A-10ED-4747-AB5B-71102F05050B}" sibTransId="{E247BCF3-F97B-485A-9824-D5C47EB42B91}"/>
    <dgm:cxn modelId="{DCA07F2E-2419-4B3E-8C72-4E9CA8FCC6B7}" type="presOf" srcId="{138D70A0-D1C6-499F-8EE9-DF3FB6497F7E}" destId="{4C60C056-ABAB-4659-9D81-F1AB1810279C}" srcOrd="0" destOrd="0" presId="urn:microsoft.com/office/officeart/2005/8/layout/hierarchy2"/>
    <dgm:cxn modelId="{05E203EB-A2C9-4800-81FA-98AFC06C6CE9}" type="presOf" srcId="{425EC11C-07D5-45C6-B2DA-619CB740BB1A}" destId="{39FA636E-9BCB-42DE-AE1D-21D4BA12E6EB}" srcOrd="0" destOrd="0" presId="urn:microsoft.com/office/officeart/2005/8/layout/hierarchy2"/>
    <dgm:cxn modelId="{92F2B96E-D80E-47D3-A800-CD9E71001AAB}" type="presOf" srcId="{DFBF265F-26BC-4191-AFA9-02699D7429A1}" destId="{61A01A33-3C8A-4153-95AE-BF6B9C35A4F3}" srcOrd="0" destOrd="0" presId="urn:microsoft.com/office/officeart/2005/8/layout/hierarchy2"/>
    <dgm:cxn modelId="{D25F7D6D-7A8C-41C1-89A8-CAE2CAB67B0C}" type="presOf" srcId="{7A4CB5D1-2D84-41CD-BC0C-82F89E772FFA}" destId="{93DD17A6-B9E0-4C83-97EA-16D0D8FD2E1F}" srcOrd="1" destOrd="0" presId="urn:microsoft.com/office/officeart/2005/8/layout/hierarchy2"/>
    <dgm:cxn modelId="{1B0A43EE-C32D-4BA8-995F-C15962A230D2}" type="presOf" srcId="{A70E4E31-D6F2-45B0-89A6-839C2ECD400F}" destId="{4D995407-B63D-40AA-B368-EB0904BD06D1}" srcOrd="0" destOrd="0" presId="urn:microsoft.com/office/officeart/2005/8/layout/hierarchy2"/>
    <dgm:cxn modelId="{91278839-A212-41F7-857D-6A49DF306563}" type="presOf" srcId="{1451E722-82C8-41F0-BBDE-B800F9221741}" destId="{B959935A-03DF-40CB-9608-059319A66C37}" srcOrd="1" destOrd="0" presId="urn:microsoft.com/office/officeart/2005/8/layout/hierarchy2"/>
    <dgm:cxn modelId="{1FC4E44E-C811-408E-B993-A52121221A6A}" type="presOf" srcId="{D339BE32-570C-4D9B-8A03-60647E41FB29}" destId="{3E60F58F-D54C-4D58-8254-B08947A7CEC9}" srcOrd="1" destOrd="0" presId="urn:microsoft.com/office/officeart/2005/8/layout/hierarchy2"/>
    <dgm:cxn modelId="{30EC9CF0-9D19-4EC4-BEAE-DE33FC6A2199}" srcId="{0CEE92DC-45D7-4F21-8C0A-F68E88A37E4D}" destId="{0D683AE0-2FD4-47F8-A52F-AE90C79B651F}" srcOrd="0" destOrd="0" parTransId="{9F6F26D8-F386-4CD2-9E6E-8B43F4A68163}" sibTransId="{6488DA52-7CC6-428A-AC35-A45458DA60E5}"/>
    <dgm:cxn modelId="{ED7B512C-1ED1-4E50-8D68-AF3C44EDD658}" type="presOf" srcId="{71F8C2DA-5F25-4B4C-AB03-5D21FD6AA036}" destId="{922052D3-6DA8-4A3C-BD48-95FC1F54B449}" srcOrd="0" destOrd="0" presId="urn:microsoft.com/office/officeart/2005/8/layout/hierarchy2"/>
    <dgm:cxn modelId="{AA84FD03-C0A0-4863-A0CD-1C1C0E89A8DE}" type="presOf" srcId="{FAA31528-B864-4D83-A948-50A4220AC293}" destId="{82972D7E-32BD-4C36-B95D-4EACC24C9753}" srcOrd="1" destOrd="0" presId="urn:microsoft.com/office/officeart/2005/8/layout/hierarchy2"/>
    <dgm:cxn modelId="{9D5AC01E-ACC0-4DFA-9969-72AF101435EF}" srcId="{88DA309E-AF70-4B7D-A48C-0C9727E1923C}" destId="{29CB5AA6-112F-47AF-928B-75826E6E6256}" srcOrd="0" destOrd="0" parTransId="{5F916DBB-A222-47AA-B670-C4B07639B15B}" sibTransId="{5F4F0265-A329-4AC1-80BE-62D5278BD344}"/>
    <dgm:cxn modelId="{955151F6-A2CB-40FA-98E9-9C0589B81DFC}" type="presParOf" srcId="{2FEF0B14-F8AB-49E4-BB54-4B0748AD876E}" destId="{4B924332-663B-47FD-A5AB-F029FC08D8D7}" srcOrd="0" destOrd="0" presId="urn:microsoft.com/office/officeart/2005/8/layout/hierarchy2"/>
    <dgm:cxn modelId="{1D4F84DC-4ABD-429D-9AD3-7EA1D4B2299F}" type="presParOf" srcId="{4B924332-663B-47FD-A5AB-F029FC08D8D7}" destId="{B99AECFE-86B1-40F1-A6F3-289DB15FAA56}" srcOrd="0" destOrd="0" presId="urn:microsoft.com/office/officeart/2005/8/layout/hierarchy2"/>
    <dgm:cxn modelId="{68A96DE7-1B02-4BF7-AD8F-36368895500D}" type="presParOf" srcId="{4B924332-663B-47FD-A5AB-F029FC08D8D7}" destId="{446D1A94-8EAC-4873-987A-D8951E7E05DC}" srcOrd="1" destOrd="0" presId="urn:microsoft.com/office/officeart/2005/8/layout/hierarchy2"/>
    <dgm:cxn modelId="{169DC530-BB40-46BB-8E05-873EFDA75A7B}" type="presParOf" srcId="{446D1A94-8EAC-4873-987A-D8951E7E05DC}" destId="{867937B0-AF61-4354-8925-7A02A40C6825}" srcOrd="0" destOrd="0" presId="urn:microsoft.com/office/officeart/2005/8/layout/hierarchy2"/>
    <dgm:cxn modelId="{44876E05-063B-4532-9F6F-692387005E0A}" type="presParOf" srcId="{867937B0-AF61-4354-8925-7A02A40C6825}" destId="{A84FDF7A-2CB8-4675-A5CD-2BA3793905DC}" srcOrd="0" destOrd="0" presId="urn:microsoft.com/office/officeart/2005/8/layout/hierarchy2"/>
    <dgm:cxn modelId="{25B7070B-BFA5-4EE8-807B-E8D1B6B054BB}" type="presParOf" srcId="{446D1A94-8EAC-4873-987A-D8951E7E05DC}" destId="{53F19261-6EF8-418E-B817-6806C838532D}" srcOrd="1" destOrd="0" presId="urn:microsoft.com/office/officeart/2005/8/layout/hierarchy2"/>
    <dgm:cxn modelId="{66C98178-BCDB-40F8-8790-77A7934ABEF4}" type="presParOf" srcId="{53F19261-6EF8-418E-B817-6806C838532D}" destId="{8C536FA9-40AA-457A-8896-F056E5422695}" srcOrd="0" destOrd="0" presId="urn:microsoft.com/office/officeart/2005/8/layout/hierarchy2"/>
    <dgm:cxn modelId="{5F184896-C8F0-486C-B6FE-4244B5965805}" type="presParOf" srcId="{53F19261-6EF8-418E-B817-6806C838532D}" destId="{B8184604-F9AF-4534-971A-EDC3F5C6C4E9}" srcOrd="1" destOrd="0" presId="urn:microsoft.com/office/officeart/2005/8/layout/hierarchy2"/>
    <dgm:cxn modelId="{BD20AA49-4DCA-47A7-9A16-0014C2BB9A1D}" type="presParOf" srcId="{446D1A94-8EAC-4873-987A-D8951E7E05DC}" destId="{9C08CBB0-A89D-4AD2-AE0B-CAB99E8D72C8}" srcOrd="2" destOrd="0" presId="urn:microsoft.com/office/officeart/2005/8/layout/hierarchy2"/>
    <dgm:cxn modelId="{ED5DC7FF-BFFF-42C1-A600-47AE7BB09C8C}" type="presParOf" srcId="{9C08CBB0-A89D-4AD2-AE0B-CAB99E8D72C8}" destId="{93DD17A6-B9E0-4C83-97EA-16D0D8FD2E1F}" srcOrd="0" destOrd="0" presId="urn:microsoft.com/office/officeart/2005/8/layout/hierarchy2"/>
    <dgm:cxn modelId="{B91FDE91-5FCB-466C-BD04-3E72C21A0BDE}" type="presParOf" srcId="{446D1A94-8EAC-4873-987A-D8951E7E05DC}" destId="{EF3F6BBC-2A9E-47C5-A884-F27600FDC688}" srcOrd="3" destOrd="0" presId="urn:microsoft.com/office/officeart/2005/8/layout/hierarchy2"/>
    <dgm:cxn modelId="{676DCC2C-F12B-4D5D-9B4B-3BE940038818}" type="presParOf" srcId="{EF3F6BBC-2A9E-47C5-A884-F27600FDC688}" destId="{59860E49-2664-4C99-A688-C4A1FC188C21}" srcOrd="0" destOrd="0" presId="urn:microsoft.com/office/officeart/2005/8/layout/hierarchy2"/>
    <dgm:cxn modelId="{E360D78B-DE1E-47AA-8722-AE0961A14EFB}" type="presParOf" srcId="{EF3F6BBC-2A9E-47C5-A884-F27600FDC688}" destId="{AE70B296-726F-4BBA-B44D-39CAF442A994}" srcOrd="1" destOrd="0" presId="urn:microsoft.com/office/officeart/2005/8/layout/hierarchy2"/>
    <dgm:cxn modelId="{BAF21433-44C2-4B85-995D-3EA90727F176}" type="presParOf" srcId="{AE70B296-726F-4BBA-B44D-39CAF442A994}" destId="{B65C55D4-31CD-483D-BC1E-707F91594BC1}" srcOrd="0" destOrd="0" presId="urn:microsoft.com/office/officeart/2005/8/layout/hierarchy2"/>
    <dgm:cxn modelId="{F2789E7C-C333-4A76-88C5-12B21D245801}" type="presParOf" srcId="{B65C55D4-31CD-483D-BC1E-707F91594BC1}" destId="{4E81DB5C-D9A5-495A-A4A7-2AF35D5EE0A5}" srcOrd="0" destOrd="0" presId="urn:microsoft.com/office/officeart/2005/8/layout/hierarchy2"/>
    <dgm:cxn modelId="{0DF15FC5-0E91-4F42-89C1-9A94DC568137}" type="presParOf" srcId="{AE70B296-726F-4BBA-B44D-39CAF442A994}" destId="{DC2F8BFB-5862-4F0F-91BD-9F0810A9E3AC}" srcOrd="1" destOrd="0" presId="urn:microsoft.com/office/officeart/2005/8/layout/hierarchy2"/>
    <dgm:cxn modelId="{EA6F7538-E6B9-4701-9741-F59A9F602F3E}" type="presParOf" srcId="{DC2F8BFB-5862-4F0F-91BD-9F0810A9E3AC}" destId="{A4FB81C7-A480-4FE4-883E-C353718717C2}" srcOrd="0" destOrd="0" presId="urn:microsoft.com/office/officeart/2005/8/layout/hierarchy2"/>
    <dgm:cxn modelId="{28EDD2A0-6BD7-464D-8BE9-919EB1F40A38}" type="presParOf" srcId="{DC2F8BFB-5862-4F0F-91BD-9F0810A9E3AC}" destId="{AA25F718-8563-43AD-9BBA-2067BCAFA179}" srcOrd="1" destOrd="0" presId="urn:microsoft.com/office/officeart/2005/8/layout/hierarchy2"/>
    <dgm:cxn modelId="{699312C6-F46A-44F8-A72B-D49D71BFF9D5}" type="presParOf" srcId="{AE70B296-726F-4BBA-B44D-39CAF442A994}" destId="{4D995407-B63D-40AA-B368-EB0904BD06D1}" srcOrd="2" destOrd="0" presId="urn:microsoft.com/office/officeart/2005/8/layout/hierarchy2"/>
    <dgm:cxn modelId="{7CF10627-DDD9-4F89-B64E-A362EDC73279}" type="presParOf" srcId="{4D995407-B63D-40AA-B368-EB0904BD06D1}" destId="{20ADBD06-9359-4802-B4C0-A7CBAE84EBE9}" srcOrd="0" destOrd="0" presId="urn:microsoft.com/office/officeart/2005/8/layout/hierarchy2"/>
    <dgm:cxn modelId="{1EA514FF-3367-473A-8A74-F619A51E3CCC}" type="presParOf" srcId="{AE70B296-726F-4BBA-B44D-39CAF442A994}" destId="{DCCDF9F7-7F37-429B-B160-3972EE23DADE}" srcOrd="3" destOrd="0" presId="urn:microsoft.com/office/officeart/2005/8/layout/hierarchy2"/>
    <dgm:cxn modelId="{B8534E08-304D-4505-9F02-00571B370926}" type="presParOf" srcId="{DCCDF9F7-7F37-429B-B160-3972EE23DADE}" destId="{31BEF11E-81A9-4FBB-B58D-623F262A6FAE}" srcOrd="0" destOrd="0" presId="urn:microsoft.com/office/officeart/2005/8/layout/hierarchy2"/>
    <dgm:cxn modelId="{93C66787-3751-403C-AEF8-9BC81432EB9F}" type="presParOf" srcId="{DCCDF9F7-7F37-429B-B160-3972EE23DADE}" destId="{7FD6A374-E3B1-4F09-ACBC-AC60D00DDE63}" srcOrd="1" destOrd="0" presId="urn:microsoft.com/office/officeart/2005/8/layout/hierarchy2"/>
    <dgm:cxn modelId="{AB0C61A4-A329-4483-A16E-45069267E2B7}" type="presParOf" srcId="{7FD6A374-E3B1-4F09-ACBC-AC60D00DDE63}" destId="{870D2F0E-4C31-47C5-B063-858E9664E286}" srcOrd="0" destOrd="0" presId="urn:microsoft.com/office/officeart/2005/8/layout/hierarchy2"/>
    <dgm:cxn modelId="{3D69285F-2468-4026-A42F-E8FF46FC1CC7}" type="presParOf" srcId="{870D2F0E-4C31-47C5-B063-858E9664E286}" destId="{BB1242F4-71C2-454F-AE6A-FE7B5C99E85E}" srcOrd="0" destOrd="0" presId="urn:microsoft.com/office/officeart/2005/8/layout/hierarchy2"/>
    <dgm:cxn modelId="{7348C9C9-A0AB-4AAE-9A09-3AE3251AC62E}" type="presParOf" srcId="{7FD6A374-E3B1-4F09-ACBC-AC60D00DDE63}" destId="{35F3DAAD-31B8-47B3-9C73-8225A3058E7D}" srcOrd="1" destOrd="0" presId="urn:microsoft.com/office/officeart/2005/8/layout/hierarchy2"/>
    <dgm:cxn modelId="{A8782B99-4F85-4CBF-8623-B8640EBB983E}" type="presParOf" srcId="{35F3DAAD-31B8-47B3-9C73-8225A3058E7D}" destId="{7C0134F2-55AD-47E1-84AD-66FF7E68D9F7}" srcOrd="0" destOrd="0" presId="urn:microsoft.com/office/officeart/2005/8/layout/hierarchy2"/>
    <dgm:cxn modelId="{29B34049-48AE-45E8-B902-C5069AA85BA5}" type="presParOf" srcId="{35F3DAAD-31B8-47B3-9C73-8225A3058E7D}" destId="{67A94181-19DC-4B22-89C7-971B6C14D730}" srcOrd="1" destOrd="0" presId="urn:microsoft.com/office/officeart/2005/8/layout/hierarchy2"/>
    <dgm:cxn modelId="{4769748F-D0E8-4C63-AF99-B2FC517296C3}" type="presParOf" srcId="{67A94181-19DC-4B22-89C7-971B6C14D730}" destId="{D12D4B1B-D5E2-4C65-ACEC-C980C83D1EEF}" srcOrd="0" destOrd="0" presId="urn:microsoft.com/office/officeart/2005/8/layout/hierarchy2"/>
    <dgm:cxn modelId="{4835EAAC-31CE-4852-8AD8-0931D983029C}" type="presParOf" srcId="{D12D4B1B-D5E2-4C65-ACEC-C980C83D1EEF}" destId="{6B23C2E5-F283-4B88-B3DF-58DC2D3C4749}" srcOrd="0" destOrd="0" presId="urn:microsoft.com/office/officeart/2005/8/layout/hierarchy2"/>
    <dgm:cxn modelId="{D802A0E9-2BB3-4E16-A401-49F233E1D783}" type="presParOf" srcId="{67A94181-19DC-4B22-89C7-971B6C14D730}" destId="{6499C4ED-7050-4966-ACC0-27CDE0D52C7E}" srcOrd="1" destOrd="0" presId="urn:microsoft.com/office/officeart/2005/8/layout/hierarchy2"/>
    <dgm:cxn modelId="{B6C2C10F-DC6E-4EBB-8751-F5A78593B565}" type="presParOf" srcId="{6499C4ED-7050-4966-ACC0-27CDE0D52C7E}" destId="{61A01A33-3C8A-4153-95AE-BF6B9C35A4F3}" srcOrd="0" destOrd="0" presId="urn:microsoft.com/office/officeart/2005/8/layout/hierarchy2"/>
    <dgm:cxn modelId="{7E34F4D4-E344-4800-B29C-37C684B64FF6}" type="presParOf" srcId="{6499C4ED-7050-4966-ACC0-27CDE0D52C7E}" destId="{F1ADE4F4-58E9-401C-BA76-728E85324912}" srcOrd="1" destOrd="0" presId="urn:microsoft.com/office/officeart/2005/8/layout/hierarchy2"/>
    <dgm:cxn modelId="{5D699F8E-C2F4-4FFD-A9F8-31C93F51CAC0}" type="presParOf" srcId="{67A94181-19DC-4B22-89C7-971B6C14D730}" destId="{77346B0C-3AA2-4D37-8E1C-B29C79AE560E}" srcOrd="2" destOrd="0" presId="urn:microsoft.com/office/officeart/2005/8/layout/hierarchy2"/>
    <dgm:cxn modelId="{B300467A-7B06-42B0-A18A-44B23A7A6248}" type="presParOf" srcId="{77346B0C-3AA2-4D37-8E1C-B29C79AE560E}" destId="{3E60F58F-D54C-4D58-8254-B08947A7CEC9}" srcOrd="0" destOrd="0" presId="urn:microsoft.com/office/officeart/2005/8/layout/hierarchy2"/>
    <dgm:cxn modelId="{E63C2F3B-A4F8-4EC6-8BBA-1D41D5F18C9A}" type="presParOf" srcId="{67A94181-19DC-4B22-89C7-971B6C14D730}" destId="{71F53E13-1777-4FB7-B734-501CA55096B7}" srcOrd="3" destOrd="0" presId="urn:microsoft.com/office/officeart/2005/8/layout/hierarchy2"/>
    <dgm:cxn modelId="{08EA9F6A-D70A-4B19-A73F-E37507FF02E6}" type="presParOf" srcId="{71F53E13-1777-4FB7-B734-501CA55096B7}" destId="{6E2A96D3-D36B-4B24-9831-9EAA922742A0}" srcOrd="0" destOrd="0" presId="urn:microsoft.com/office/officeart/2005/8/layout/hierarchy2"/>
    <dgm:cxn modelId="{9C58E111-6A68-448A-B22B-5BADCE2C815C}" type="presParOf" srcId="{71F53E13-1777-4FB7-B734-501CA55096B7}" destId="{11C54CDD-FBAF-43FB-999A-977DBB53FED4}" srcOrd="1" destOrd="0" presId="urn:microsoft.com/office/officeart/2005/8/layout/hierarchy2"/>
    <dgm:cxn modelId="{DCA31F95-057F-4F82-A735-C009463C0965}" type="presParOf" srcId="{11C54CDD-FBAF-43FB-999A-977DBB53FED4}" destId="{DE5DD98D-F411-4780-BE70-1C0448035A4D}" srcOrd="0" destOrd="0" presId="urn:microsoft.com/office/officeart/2005/8/layout/hierarchy2"/>
    <dgm:cxn modelId="{9C3A0025-7CE5-4E05-BF7F-A7FB465292ED}" type="presParOf" srcId="{DE5DD98D-F411-4780-BE70-1C0448035A4D}" destId="{9A9F31EB-19B6-4A40-8607-EF24FCC0733A}" srcOrd="0" destOrd="0" presId="urn:microsoft.com/office/officeart/2005/8/layout/hierarchy2"/>
    <dgm:cxn modelId="{9A622FFD-CE33-4E42-8ABA-9C045D05CFAC}" type="presParOf" srcId="{11C54CDD-FBAF-43FB-999A-977DBB53FED4}" destId="{B5846FD7-FF7C-492C-B8EF-36CA2FAB3C36}" srcOrd="1" destOrd="0" presId="urn:microsoft.com/office/officeart/2005/8/layout/hierarchy2"/>
    <dgm:cxn modelId="{E8BF2B7D-248F-470D-AF6B-947AFD41B1E8}" type="presParOf" srcId="{B5846FD7-FF7C-492C-B8EF-36CA2FAB3C36}" destId="{E510CB41-2FD7-47A8-8516-A7DF84DA2590}" srcOrd="0" destOrd="0" presId="urn:microsoft.com/office/officeart/2005/8/layout/hierarchy2"/>
    <dgm:cxn modelId="{157234AF-678A-4276-9124-3D7E8B85B5FC}" type="presParOf" srcId="{B5846FD7-FF7C-492C-B8EF-36CA2FAB3C36}" destId="{C3601415-EB32-4EA4-8740-F1730C082B95}" srcOrd="1" destOrd="0" presId="urn:microsoft.com/office/officeart/2005/8/layout/hierarchy2"/>
    <dgm:cxn modelId="{E17091A0-C1DF-4A5C-8CC7-CE099955B212}" type="presParOf" srcId="{C3601415-EB32-4EA4-8740-F1730C082B95}" destId="{922052D3-6DA8-4A3C-BD48-95FC1F54B449}" srcOrd="0" destOrd="0" presId="urn:microsoft.com/office/officeart/2005/8/layout/hierarchy2"/>
    <dgm:cxn modelId="{14C9D767-3AA9-4055-9E96-1AF7C8077B1A}" type="presParOf" srcId="{922052D3-6DA8-4A3C-BD48-95FC1F54B449}" destId="{DCE774E5-17DD-40F1-A245-D2D7F9B2ED54}" srcOrd="0" destOrd="0" presId="urn:microsoft.com/office/officeart/2005/8/layout/hierarchy2"/>
    <dgm:cxn modelId="{4674C8F7-12E0-4EDC-BEE3-951BF02AC78D}" type="presParOf" srcId="{C3601415-EB32-4EA4-8740-F1730C082B95}" destId="{FFB92792-A7F7-49E1-879E-E27E1AD735BD}" srcOrd="1" destOrd="0" presId="urn:microsoft.com/office/officeart/2005/8/layout/hierarchy2"/>
    <dgm:cxn modelId="{6ED5315C-8138-4E73-AE8E-7954E81EFFDA}" type="presParOf" srcId="{FFB92792-A7F7-49E1-879E-E27E1AD735BD}" destId="{D70E66A2-FD9D-42A5-B1A8-26E55D95B756}" srcOrd="0" destOrd="0" presId="urn:microsoft.com/office/officeart/2005/8/layout/hierarchy2"/>
    <dgm:cxn modelId="{11C681CE-0D63-428C-98E3-EF9F92FA12B4}" type="presParOf" srcId="{FFB92792-A7F7-49E1-879E-E27E1AD735BD}" destId="{E2032EE5-0398-4FC3-BC6E-D5DEE75D000F}" srcOrd="1" destOrd="0" presId="urn:microsoft.com/office/officeart/2005/8/layout/hierarchy2"/>
    <dgm:cxn modelId="{A3242D0E-BCAA-4FB5-9AC7-7F71D98F247E}" type="presParOf" srcId="{C3601415-EB32-4EA4-8740-F1730C082B95}" destId="{1F16D923-1110-42DC-A588-8CF60B3BBFFF}" srcOrd="2" destOrd="0" presId="urn:microsoft.com/office/officeart/2005/8/layout/hierarchy2"/>
    <dgm:cxn modelId="{A4617F0F-18C5-4BE1-92E0-F49311F005C4}" type="presParOf" srcId="{1F16D923-1110-42DC-A588-8CF60B3BBFFF}" destId="{B959935A-03DF-40CB-9608-059319A66C37}" srcOrd="0" destOrd="0" presId="urn:microsoft.com/office/officeart/2005/8/layout/hierarchy2"/>
    <dgm:cxn modelId="{29032801-AF21-4F34-BFE7-823D50FE4059}" type="presParOf" srcId="{C3601415-EB32-4EA4-8740-F1730C082B95}" destId="{33A22EC8-5C04-4DC5-A67D-7FA7E42EE2EF}" srcOrd="3" destOrd="0" presId="urn:microsoft.com/office/officeart/2005/8/layout/hierarchy2"/>
    <dgm:cxn modelId="{623F400A-C690-427E-A537-4F9AB6DCE807}" type="presParOf" srcId="{33A22EC8-5C04-4DC5-A67D-7FA7E42EE2EF}" destId="{5CFE77F3-F359-48B7-8C57-77D4CF69E168}" srcOrd="0" destOrd="0" presId="urn:microsoft.com/office/officeart/2005/8/layout/hierarchy2"/>
    <dgm:cxn modelId="{BFE5DFDB-C36D-4DF1-8576-1E26FA1C9C25}" type="presParOf" srcId="{33A22EC8-5C04-4DC5-A67D-7FA7E42EE2EF}" destId="{5FB927E6-02DF-44E9-B0D0-FBC9F44A13C6}" srcOrd="1" destOrd="0" presId="urn:microsoft.com/office/officeart/2005/8/layout/hierarchy2"/>
    <dgm:cxn modelId="{56B0B8C9-AF77-4A5B-973B-1774AA4ADA86}" type="presParOf" srcId="{C3601415-EB32-4EA4-8740-F1730C082B95}" destId="{A6D4A682-5040-4599-8872-7F5A7268BFA7}" srcOrd="4" destOrd="0" presId="urn:microsoft.com/office/officeart/2005/8/layout/hierarchy2"/>
    <dgm:cxn modelId="{BEAB12C6-4AB0-4922-A890-555B0AE3315F}" type="presParOf" srcId="{A6D4A682-5040-4599-8872-7F5A7268BFA7}" destId="{071B3852-FE85-4B01-8F1E-363E87178864}" srcOrd="0" destOrd="0" presId="urn:microsoft.com/office/officeart/2005/8/layout/hierarchy2"/>
    <dgm:cxn modelId="{27E49891-3546-4BCE-ADD3-DD1D9DD7D778}" type="presParOf" srcId="{C3601415-EB32-4EA4-8740-F1730C082B95}" destId="{21A947FD-3A42-40B2-8FC4-A3634F315134}" srcOrd="5" destOrd="0" presId="urn:microsoft.com/office/officeart/2005/8/layout/hierarchy2"/>
    <dgm:cxn modelId="{59EDCBEA-1D62-4D1B-B382-1F2E3E74AB5B}" type="presParOf" srcId="{21A947FD-3A42-40B2-8FC4-A3634F315134}" destId="{62920FFC-A165-4253-A516-4BF05E7A52B5}" srcOrd="0" destOrd="0" presId="urn:microsoft.com/office/officeart/2005/8/layout/hierarchy2"/>
    <dgm:cxn modelId="{73C966F6-296B-40CB-98F4-0788F14FF89C}" type="presParOf" srcId="{21A947FD-3A42-40B2-8FC4-A3634F315134}" destId="{F3E4D0DD-343B-4CE7-B853-6325883A568C}" srcOrd="1" destOrd="0" presId="urn:microsoft.com/office/officeart/2005/8/layout/hierarchy2"/>
    <dgm:cxn modelId="{A908E7C0-C230-4D21-B928-A0AA7A6B3E6E}" type="presParOf" srcId="{C3601415-EB32-4EA4-8740-F1730C082B95}" destId="{DF59D772-9A40-400B-8779-FBE69FD343B4}" srcOrd="6" destOrd="0" presId="urn:microsoft.com/office/officeart/2005/8/layout/hierarchy2"/>
    <dgm:cxn modelId="{E1BBCDF4-B6FC-4BB5-932A-89BE57D1425A}" type="presParOf" srcId="{DF59D772-9A40-400B-8779-FBE69FD343B4}" destId="{E144DF88-A92F-4788-AEE4-379F590CD426}" srcOrd="0" destOrd="0" presId="urn:microsoft.com/office/officeart/2005/8/layout/hierarchy2"/>
    <dgm:cxn modelId="{F4D5F61E-F922-4BED-A68A-4464F139B1F1}" type="presParOf" srcId="{C3601415-EB32-4EA4-8740-F1730C082B95}" destId="{AB63A6C0-3D27-4D99-83CC-985853B8040F}" srcOrd="7" destOrd="0" presId="urn:microsoft.com/office/officeart/2005/8/layout/hierarchy2"/>
    <dgm:cxn modelId="{A83925AB-B639-4BDD-8535-6E733689A434}" type="presParOf" srcId="{AB63A6C0-3D27-4D99-83CC-985853B8040F}" destId="{4C60C056-ABAB-4659-9D81-F1AB1810279C}" srcOrd="0" destOrd="0" presId="urn:microsoft.com/office/officeart/2005/8/layout/hierarchy2"/>
    <dgm:cxn modelId="{053DACFC-5EEA-470B-A57F-16FF83B2990F}" type="presParOf" srcId="{AB63A6C0-3D27-4D99-83CC-985853B8040F}" destId="{03B9F56C-B21F-41C7-876F-2AFE5DD897C7}" srcOrd="1" destOrd="0" presId="urn:microsoft.com/office/officeart/2005/8/layout/hierarchy2"/>
    <dgm:cxn modelId="{E3B8BF21-9585-416D-96A9-039894E96964}" type="presParOf" srcId="{C3601415-EB32-4EA4-8740-F1730C082B95}" destId="{25F03D54-E400-43EF-B4EE-08BE0AF950F3}" srcOrd="8" destOrd="0" presId="urn:microsoft.com/office/officeart/2005/8/layout/hierarchy2"/>
    <dgm:cxn modelId="{ECF685CD-E03E-46BC-8C62-A776AA6239D2}" type="presParOf" srcId="{25F03D54-E400-43EF-B4EE-08BE0AF950F3}" destId="{85D9C175-66B5-40F1-A23A-14737136CCA8}" srcOrd="0" destOrd="0" presId="urn:microsoft.com/office/officeart/2005/8/layout/hierarchy2"/>
    <dgm:cxn modelId="{1432DB0D-FB3D-46F7-AF1E-CC5AA100B4F9}" type="presParOf" srcId="{C3601415-EB32-4EA4-8740-F1730C082B95}" destId="{6FBAEBEF-DA52-4D36-80A5-024FC2CAAFF1}" srcOrd="9" destOrd="0" presId="urn:microsoft.com/office/officeart/2005/8/layout/hierarchy2"/>
    <dgm:cxn modelId="{CDDA8CD2-E336-400B-964F-549D6E4863DB}" type="presParOf" srcId="{6FBAEBEF-DA52-4D36-80A5-024FC2CAAFF1}" destId="{39FA636E-9BCB-42DE-AE1D-21D4BA12E6EB}" srcOrd="0" destOrd="0" presId="urn:microsoft.com/office/officeart/2005/8/layout/hierarchy2"/>
    <dgm:cxn modelId="{5915C85F-380F-497B-AE27-829D64F6C21E}" type="presParOf" srcId="{6FBAEBEF-DA52-4D36-80A5-024FC2CAAFF1}" destId="{5A09296B-904E-43F7-A9FA-7B4F67E585F5}" srcOrd="1" destOrd="0" presId="urn:microsoft.com/office/officeart/2005/8/layout/hierarchy2"/>
    <dgm:cxn modelId="{0A529148-E4E7-4957-89FC-B2CDDE8FD103}" type="presParOf" srcId="{C3601415-EB32-4EA4-8740-F1730C082B95}" destId="{67C82D17-77AA-46B7-9E70-A9E0926DEE15}" srcOrd="10" destOrd="0" presId="urn:microsoft.com/office/officeart/2005/8/layout/hierarchy2"/>
    <dgm:cxn modelId="{583B1E55-C9F0-4BC0-95DB-31335300B59F}" type="presParOf" srcId="{67C82D17-77AA-46B7-9E70-A9E0926DEE15}" destId="{F6232752-2BB8-43EC-99AC-7EDE0421B878}" srcOrd="0" destOrd="0" presId="urn:microsoft.com/office/officeart/2005/8/layout/hierarchy2"/>
    <dgm:cxn modelId="{EADC1B06-5D63-4984-B1F5-4CD8382E5348}" type="presParOf" srcId="{C3601415-EB32-4EA4-8740-F1730C082B95}" destId="{3BE9EC1A-0BC9-479A-937A-0EAE9899AA97}" srcOrd="11" destOrd="0" presId="urn:microsoft.com/office/officeart/2005/8/layout/hierarchy2"/>
    <dgm:cxn modelId="{3722086F-30EC-4C63-A2C8-8D69B76B8AEE}" type="presParOf" srcId="{3BE9EC1A-0BC9-479A-937A-0EAE9899AA97}" destId="{57A20CFE-660C-4739-8B6C-B6647011CF42}" srcOrd="0" destOrd="0" presId="urn:microsoft.com/office/officeart/2005/8/layout/hierarchy2"/>
    <dgm:cxn modelId="{F849915C-E118-48D0-8137-AC7EFA4A0E40}" type="presParOf" srcId="{3BE9EC1A-0BC9-479A-937A-0EAE9899AA97}" destId="{2B018BD0-DB76-4C80-983C-2C32D8B0FFD8}" srcOrd="1" destOrd="0" presId="urn:microsoft.com/office/officeart/2005/8/layout/hierarchy2"/>
    <dgm:cxn modelId="{00E9A673-D5EE-4359-BA92-E6AB0F0B285F}" type="presParOf" srcId="{C3601415-EB32-4EA4-8740-F1730C082B95}" destId="{D2671A5C-285C-44A0-91F4-478F588E505E}" srcOrd="12" destOrd="0" presId="urn:microsoft.com/office/officeart/2005/8/layout/hierarchy2"/>
    <dgm:cxn modelId="{7E37E5D9-1D61-492E-A748-28446832565B}" type="presParOf" srcId="{D2671A5C-285C-44A0-91F4-478F588E505E}" destId="{82972D7E-32BD-4C36-B95D-4EACC24C9753}" srcOrd="0" destOrd="0" presId="urn:microsoft.com/office/officeart/2005/8/layout/hierarchy2"/>
    <dgm:cxn modelId="{2732AA1F-246F-4C66-8546-5692EC152D79}" type="presParOf" srcId="{C3601415-EB32-4EA4-8740-F1730C082B95}" destId="{13137BAB-9FA5-4C11-AF93-B691EFB0042E}" srcOrd="13" destOrd="0" presId="urn:microsoft.com/office/officeart/2005/8/layout/hierarchy2"/>
    <dgm:cxn modelId="{64C102D3-61C1-41DD-A283-C9F6F458C327}" type="presParOf" srcId="{13137BAB-9FA5-4C11-AF93-B691EFB0042E}" destId="{8A9885E4-810A-4D51-B845-31394623D3EE}" srcOrd="0" destOrd="0" presId="urn:microsoft.com/office/officeart/2005/8/layout/hierarchy2"/>
    <dgm:cxn modelId="{C0886ED0-50B8-4F21-84B6-233216534DEB}" type="presParOf" srcId="{13137BAB-9FA5-4C11-AF93-B691EFB0042E}" destId="{178CF41C-B60B-4C94-9419-D38810199DCA}" srcOrd="1" destOrd="0" presId="urn:microsoft.com/office/officeart/2005/8/layout/hierarchy2"/>
    <dgm:cxn modelId="{5C7949AA-D7D0-4455-8733-6DB409A85BCC}" type="presParOf" srcId="{C3601415-EB32-4EA4-8740-F1730C082B95}" destId="{7FFF0660-7336-45EA-8C97-61A221EE2D70}" srcOrd="14" destOrd="0" presId="urn:microsoft.com/office/officeart/2005/8/layout/hierarchy2"/>
    <dgm:cxn modelId="{45B02DCF-4BD0-48B7-A242-FDC37B6683AA}" type="presParOf" srcId="{7FFF0660-7336-45EA-8C97-61A221EE2D70}" destId="{9936159D-31E5-488F-9BDD-10641B8D3E01}" srcOrd="0" destOrd="0" presId="urn:microsoft.com/office/officeart/2005/8/layout/hierarchy2"/>
    <dgm:cxn modelId="{08592100-41A7-4055-ACD4-A9C58B07AC5F}" type="presParOf" srcId="{C3601415-EB32-4EA4-8740-F1730C082B95}" destId="{D23C7249-C7E4-453E-9999-776E280A32A1}" srcOrd="15" destOrd="0" presId="urn:microsoft.com/office/officeart/2005/8/layout/hierarchy2"/>
    <dgm:cxn modelId="{5499CC4B-4D49-4DD9-ABC3-C74ED163FB5E}" type="presParOf" srcId="{D23C7249-C7E4-453E-9999-776E280A32A1}" destId="{130C22C1-C3F6-4440-B474-135AACDA752E}" srcOrd="0" destOrd="0" presId="urn:microsoft.com/office/officeart/2005/8/layout/hierarchy2"/>
    <dgm:cxn modelId="{33F772D8-8C69-4E95-8510-B7F5EFEA98AC}" type="presParOf" srcId="{D23C7249-C7E4-453E-9999-776E280A32A1}" destId="{4D418EDC-BFF2-45AF-8DD3-19AFC8B7ECC5}" srcOrd="1" destOrd="0" presId="urn:microsoft.com/office/officeart/2005/8/layout/hierarchy2"/>
    <dgm:cxn modelId="{C27B7C31-6E73-4777-BBFA-25F2E8D357FE}" type="presParOf" srcId="{C3601415-EB32-4EA4-8740-F1730C082B95}" destId="{C6EEDBD3-CEFD-4D4A-AF10-08BA37E5247C}" srcOrd="16" destOrd="0" presId="urn:microsoft.com/office/officeart/2005/8/layout/hierarchy2"/>
    <dgm:cxn modelId="{4A74558C-B333-4427-94A6-57D8FA7566E2}" type="presParOf" srcId="{C6EEDBD3-CEFD-4D4A-AF10-08BA37E5247C}" destId="{CEA76B12-73C9-4CBD-89B1-269E5E7AFC49}" srcOrd="0" destOrd="0" presId="urn:microsoft.com/office/officeart/2005/8/layout/hierarchy2"/>
    <dgm:cxn modelId="{E1C44A1C-0C8E-4ABA-A47B-350B43492B58}" type="presParOf" srcId="{C3601415-EB32-4EA4-8740-F1730C082B95}" destId="{A6C08AA6-918F-4101-AFF1-183AB51ADFDC}" srcOrd="17" destOrd="0" presId="urn:microsoft.com/office/officeart/2005/8/layout/hierarchy2"/>
    <dgm:cxn modelId="{137E68AE-284E-4842-9325-B9BD9ED70EA2}" type="presParOf" srcId="{A6C08AA6-918F-4101-AFF1-183AB51ADFDC}" destId="{8907D945-F9DA-4600-87C0-35A22543C8FB}" srcOrd="0" destOrd="0" presId="urn:microsoft.com/office/officeart/2005/8/layout/hierarchy2"/>
    <dgm:cxn modelId="{7D170BBC-8506-4FE3-A208-205FDDA44FD5}" type="presParOf" srcId="{A6C08AA6-918F-4101-AFF1-183AB51ADFDC}" destId="{48D96F64-CD2E-439A-8B2B-4A818F2DFB39}" srcOrd="1" destOrd="0" presId="urn:microsoft.com/office/officeart/2005/8/layout/hierarchy2"/>
    <dgm:cxn modelId="{73B09EEB-70CB-4732-87B9-724F28DD814C}" type="presParOf" srcId="{11C54CDD-FBAF-43FB-999A-977DBB53FED4}" destId="{6B08627A-2275-4161-AD84-EE74FC977656}" srcOrd="2" destOrd="0" presId="urn:microsoft.com/office/officeart/2005/8/layout/hierarchy2"/>
    <dgm:cxn modelId="{B2957D48-C597-46E3-A386-4185D39C084F}" type="presParOf" srcId="{6B08627A-2275-4161-AD84-EE74FC977656}" destId="{3EED04C8-CBD4-43C4-88EF-35D7A334F357}" srcOrd="0" destOrd="0" presId="urn:microsoft.com/office/officeart/2005/8/layout/hierarchy2"/>
    <dgm:cxn modelId="{DFE91F05-A084-4983-A2DA-EDF78879B272}" type="presParOf" srcId="{11C54CDD-FBAF-43FB-999A-977DBB53FED4}" destId="{CDC8F53B-068E-4FC7-A497-D00820E80CE3}" srcOrd="3" destOrd="0" presId="urn:microsoft.com/office/officeart/2005/8/layout/hierarchy2"/>
    <dgm:cxn modelId="{F005FC05-EE5E-4ACE-9F59-532C5BD1D209}" type="presParOf" srcId="{CDC8F53B-068E-4FC7-A497-D00820E80CE3}" destId="{426E51B7-461F-4A57-B70A-B1DEC9404C3F}" srcOrd="0" destOrd="0" presId="urn:microsoft.com/office/officeart/2005/8/layout/hierarchy2"/>
    <dgm:cxn modelId="{E5FB2D46-3D03-429C-8DDA-CCC60B186C44}" type="presParOf" srcId="{CDC8F53B-068E-4FC7-A497-D00820E80CE3}" destId="{1537198A-D9C0-40C7-9175-7E4BE8981C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1E1E7-35B0-CC45-B8ED-43682410F55D}">
      <dsp:nvSpPr>
        <dsp:cNvPr id="0" name=""/>
        <dsp:cNvSpPr/>
      </dsp:nvSpPr>
      <dsp:spPr>
        <a:xfrm>
          <a:off x="13" y="225524"/>
          <a:ext cx="60142" cy="7217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23561" y="249100"/>
        <a:ext cx="59180" cy="12028"/>
      </dsp:txXfrm>
    </dsp:sp>
    <dsp:sp modelId="{18BBC7FE-9EDF-4C4C-B2E2-E4C2CF0E8116}">
      <dsp:nvSpPr>
        <dsp:cNvPr id="0" name=""/>
        <dsp:cNvSpPr/>
      </dsp:nvSpPr>
      <dsp:spPr>
        <a:xfrm>
          <a:off x="12042" y="225524"/>
          <a:ext cx="44806" cy="7217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145" rIns="0" bIns="0" numCol="1" spcCol="1270" anchor="t" anchorCtr="0">
          <a:noAutofit/>
        </a:bodyPr>
        <a:lstStyle/>
        <a:p>
          <a:pPr lvl="0" algn="l" defTabSz="222250">
            <a:lnSpc>
              <a:spcPct val="90000"/>
            </a:lnSpc>
            <a:spcBef>
              <a:spcPct val="0"/>
            </a:spcBef>
            <a:spcAft>
              <a:spcPct val="35000"/>
            </a:spcAft>
          </a:pPr>
          <a:endParaRPr lang="en-US" sz="500" kern="1200" dirty="0"/>
        </a:p>
      </dsp:txBody>
      <dsp:txXfrm>
        <a:off x="12042" y="225524"/>
        <a:ext cx="44806" cy="72171"/>
      </dsp:txXfrm>
    </dsp:sp>
    <dsp:sp modelId="{6E204B55-0737-6B4D-B33A-154D0C659F01}">
      <dsp:nvSpPr>
        <dsp:cNvPr id="0" name=""/>
        <dsp:cNvSpPr/>
      </dsp:nvSpPr>
      <dsp:spPr>
        <a:xfrm>
          <a:off x="62261" y="225524"/>
          <a:ext cx="60142" cy="7217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38685" y="249100"/>
        <a:ext cx="59180" cy="12028"/>
      </dsp:txXfrm>
    </dsp:sp>
    <dsp:sp modelId="{167BF9FD-97A9-C545-B282-15A82429F647}">
      <dsp:nvSpPr>
        <dsp:cNvPr id="0" name=""/>
        <dsp:cNvSpPr/>
      </dsp:nvSpPr>
      <dsp:spPr>
        <a:xfrm rot="5400000">
          <a:off x="57260" y="282869"/>
          <a:ext cx="10603" cy="902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6DD2EB-342C-604A-A386-61CD7D7A40F1}">
      <dsp:nvSpPr>
        <dsp:cNvPr id="0" name=""/>
        <dsp:cNvSpPr/>
      </dsp:nvSpPr>
      <dsp:spPr>
        <a:xfrm>
          <a:off x="74290" y="225524"/>
          <a:ext cx="44806" cy="7217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145" rIns="0" bIns="0" numCol="1" spcCol="1270" anchor="t" anchorCtr="0">
          <a:noAutofit/>
        </a:bodyPr>
        <a:lstStyle/>
        <a:p>
          <a:pPr lvl="0" algn="l" defTabSz="222250">
            <a:lnSpc>
              <a:spcPct val="90000"/>
            </a:lnSpc>
            <a:spcBef>
              <a:spcPct val="0"/>
            </a:spcBef>
            <a:spcAft>
              <a:spcPct val="35000"/>
            </a:spcAft>
          </a:pPr>
          <a:endParaRPr lang="en-US" sz="500" kern="1200" dirty="0"/>
        </a:p>
      </dsp:txBody>
      <dsp:txXfrm>
        <a:off x="74290" y="225524"/>
        <a:ext cx="44806" cy="72171"/>
      </dsp:txXfrm>
    </dsp:sp>
    <dsp:sp modelId="{D65F0E56-F2F8-0245-AE59-F6273C5AC47F}">
      <dsp:nvSpPr>
        <dsp:cNvPr id="0" name=""/>
        <dsp:cNvSpPr/>
      </dsp:nvSpPr>
      <dsp:spPr>
        <a:xfrm>
          <a:off x="124509" y="225524"/>
          <a:ext cx="60142" cy="7217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7145" rIns="22225" bIns="0" numCol="1" spcCol="1270" anchor="t" anchorCtr="0">
          <a:noAutofit/>
        </a:bodyPr>
        <a:lstStyle/>
        <a:p>
          <a:pPr lvl="0" algn="r" defTabSz="222250">
            <a:lnSpc>
              <a:spcPct val="90000"/>
            </a:lnSpc>
            <a:spcBef>
              <a:spcPct val="0"/>
            </a:spcBef>
            <a:spcAft>
              <a:spcPct val="35000"/>
            </a:spcAft>
          </a:pPr>
          <a:endParaRPr lang="en-US" sz="500" kern="1200" dirty="0"/>
        </a:p>
      </dsp:txBody>
      <dsp:txXfrm rot="16200000">
        <a:off x="100933" y="249100"/>
        <a:ext cx="59180" cy="12028"/>
      </dsp:txXfrm>
    </dsp:sp>
    <dsp:sp modelId="{BC750483-29EC-6443-BEA7-5852A237B687}">
      <dsp:nvSpPr>
        <dsp:cNvPr id="0" name=""/>
        <dsp:cNvSpPr/>
      </dsp:nvSpPr>
      <dsp:spPr>
        <a:xfrm rot="5400000">
          <a:off x="119508" y="282869"/>
          <a:ext cx="10603" cy="902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64336B-665F-0E43-B110-18774751CC40}">
      <dsp:nvSpPr>
        <dsp:cNvPr id="0" name=""/>
        <dsp:cNvSpPr/>
      </dsp:nvSpPr>
      <dsp:spPr>
        <a:xfrm>
          <a:off x="136537" y="225524"/>
          <a:ext cx="44806" cy="7217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145" rIns="0" bIns="0" numCol="1" spcCol="1270" anchor="t" anchorCtr="0">
          <a:noAutofit/>
        </a:bodyPr>
        <a:lstStyle/>
        <a:p>
          <a:pPr lvl="0" algn="l" defTabSz="222250">
            <a:lnSpc>
              <a:spcPct val="90000"/>
            </a:lnSpc>
            <a:spcBef>
              <a:spcPct val="0"/>
            </a:spcBef>
            <a:spcAft>
              <a:spcPct val="35000"/>
            </a:spcAft>
          </a:pPr>
          <a:endParaRPr lang="en-US" sz="500" kern="1200" dirty="0"/>
        </a:p>
      </dsp:txBody>
      <dsp:txXfrm>
        <a:off x="136537" y="225524"/>
        <a:ext cx="44806" cy="72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59B2-B512-8142-A6F5-348D3C222EE9}">
      <dsp:nvSpPr>
        <dsp:cNvPr id="0" name=""/>
        <dsp:cNvSpPr/>
      </dsp:nvSpPr>
      <dsp:spPr>
        <a:xfrm>
          <a:off x="461" y="840779"/>
          <a:ext cx="1985367" cy="2382440"/>
        </a:xfrm>
        <a:prstGeom prst="roundRect">
          <a:avLst>
            <a:gd name="adj" fmla="val 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777802" y="1619043"/>
        <a:ext cx="1953601" cy="397073"/>
      </dsp:txXfrm>
    </dsp:sp>
    <dsp:sp modelId="{DF350104-B1CA-3B4A-8D2E-4107FDB3B16F}">
      <dsp:nvSpPr>
        <dsp:cNvPr id="0" name=""/>
        <dsp:cNvSpPr/>
      </dsp:nvSpPr>
      <dsp:spPr>
        <a:xfrm>
          <a:off x="397534"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r>
            <a:rPr lang="en-US" sz="2500" kern="1200" dirty="0" smtClean="0"/>
            <a:t>PARSE</a:t>
          </a:r>
          <a:endParaRPr lang="en-US" sz="2500" b="1" kern="1200" dirty="0"/>
        </a:p>
      </dsp:txBody>
      <dsp:txXfrm>
        <a:off x="397534" y="840779"/>
        <a:ext cx="1479098" cy="2382440"/>
      </dsp:txXfrm>
    </dsp:sp>
    <dsp:sp modelId="{1E7CDF02-463C-2349-BAD9-83B276FFD8EE}">
      <dsp:nvSpPr>
        <dsp:cNvPr id="0" name=""/>
        <dsp:cNvSpPr/>
      </dsp:nvSpPr>
      <dsp:spPr>
        <a:xfrm>
          <a:off x="2055316" y="840779"/>
          <a:ext cx="1985367" cy="2382440"/>
        </a:xfrm>
        <a:prstGeom prst="roundRect">
          <a:avLst>
            <a:gd name="adj" fmla="val 5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1277052" y="1619043"/>
        <a:ext cx="1953601" cy="397073"/>
      </dsp:txXfrm>
    </dsp:sp>
    <dsp:sp modelId="{729AAA08-E185-DE41-BBA6-86111F2C2598}">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F12255-33AB-F143-AD89-7C7C49CF10B1}">
      <dsp:nvSpPr>
        <dsp:cNvPr id="0" name=""/>
        <dsp:cNvSpPr/>
      </dsp:nvSpPr>
      <dsp:spPr>
        <a:xfrm>
          <a:off x="2452389"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r>
            <a:rPr lang="en-US" sz="2500" kern="1200" dirty="0" smtClean="0"/>
            <a:t>FILTER</a:t>
          </a:r>
          <a:endParaRPr lang="en-US" sz="2500" b="1" kern="1200" dirty="0" smtClean="0"/>
        </a:p>
      </dsp:txBody>
      <dsp:txXfrm>
        <a:off x="2452389" y="840779"/>
        <a:ext cx="1479098" cy="2382440"/>
      </dsp:txXfrm>
    </dsp:sp>
    <dsp:sp modelId="{ADD9F1F9-3354-E544-B3C6-51810DF94F39}">
      <dsp:nvSpPr>
        <dsp:cNvPr id="0" name=""/>
        <dsp:cNvSpPr/>
      </dsp:nvSpPr>
      <dsp:spPr>
        <a:xfrm>
          <a:off x="4110171" y="840779"/>
          <a:ext cx="1985367" cy="238244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3331907" y="1619043"/>
        <a:ext cx="1953601" cy="397073"/>
      </dsp:txXfrm>
    </dsp:sp>
    <dsp:sp modelId="{148CF89D-2BE1-6A48-9FD6-F83F0ED2FBEF}">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74F7D0-3FBC-2746-B9A7-F812F7DCDECA}">
      <dsp:nvSpPr>
        <dsp:cNvPr id="0" name=""/>
        <dsp:cNvSpPr/>
      </dsp:nvSpPr>
      <dsp:spPr>
        <a:xfrm>
          <a:off x="4507244"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endParaRPr lang="en-US" sz="2500" kern="1200" dirty="0" smtClean="0"/>
        </a:p>
        <a:p>
          <a:pPr lvl="0" algn="l" defTabSz="1111250">
            <a:lnSpc>
              <a:spcPct val="90000"/>
            </a:lnSpc>
            <a:spcBef>
              <a:spcPct val="0"/>
            </a:spcBef>
            <a:spcAft>
              <a:spcPct val="35000"/>
            </a:spcAft>
          </a:pPr>
          <a:r>
            <a:rPr lang="en-US" sz="2500" kern="1200" dirty="0" smtClean="0"/>
            <a:t>CORRELATE</a:t>
          </a:r>
        </a:p>
        <a:p>
          <a:pPr lvl="0" algn="l" defTabSz="1111250">
            <a:lnSpc>
              <a:spcPct val="90000"/>
            </a:lnSpc>
            <a:spcBef>
              <a:spcPct val="0"/>
            </a:spcBef>
            <a:spcAft>
              <a:spcPct val="35000"/>
            </a:spcAft>
          </a:pPr>
          <a:endParaRPr lang="en-US" sz="2500" kern="1200" dirty="0"/>
        </a:p>
      </dsp:txBody>
      <dsp:txXfrm>
        <a:off x="4507244" y="840779"/>
        <a:ext cx="1479098" cy="2382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ECFE-86B1-40F1-A6F3-289DB15FAA56}">
      <dsp:nvSpPr>
        <dsp:cNvPr id="0" name=""/>
        <dsp:cNvSpPr/>
      </dsp:nvSpPr>
      <dsp:spPr>
        <a:xfrm>
          <a:off x="7588" y="2741883"/>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Observable</a:t>
          </a:r>
          <a:endParaRPr lang="en-US" sz="800" kern="1200" dirty="0"/>
        </a:p>
      </dsp:txBody>
      <dsp:txXfrm>
        <a:off x="21056" y="2755351"/>
        <a:ext cx="892731" cy="432897"/>
      </dsp:txXfrm>
    </dsp:sp>
    <dsp:sp modelId="{867937B0-AF61-4354-8925-7A02A40C6825}">
      <dsp:nvSpPr>
        <dsp:cNvPr id="0" name=""/>
        <dsp:cNvSpPr/>
      </dsp:nvSpPr>
      <dsp:spPr>
        <a:xfrm rot="19093811">
          <a:off x="890874" y="2868508"/>
          <a:ext cx="286272" cy="15886"/>
        </a:xfrm>
        <a:custGeom>
          <a:avLst/>
          <a:gdLst/>
          <a:ahLst/>
          <a:cxnLst/>
          <a:rect l="0" t="0" r="0" b="0"/>
          <a:pathLst>
            <a:path>
              <a:moveTo>
                <a:pt x="0" y="7943"/>
              </a:moveTo>
              <a:lnTo>
                <a:pt x="286272"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6854" y="2869294"/>
        <a:ext cx="14313" cy="14313"/>
      </dsp:txXfrm>
    </dsp:sp>
    <dsp:sp modelId="{8C536FA9-40AA-457A-8896-F056E5422695}">
      <dsp:nvSpPr>
        <dsp:cNvPr id="0" name=""/>
        <dsp:cNvSpPr/>
      </dsp:nvSpPr>
      <dsp:spPr>
        <a:xfrm>
          <a:off x="1140765" y="255118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 Source</a:t>
          </a:r>
          <a:endParaRPr lang="en-US" sz="800" kern="1200" dirty="0"/>
        </a:p>
      </dsp:txBody>
      <dsp:txXfrm>
        <a:off x="1154233" y="2564653"/>
        <a:ext cx="892731" cy="432897"/>
      </dsp:txXfrm>
    </dsp:sp>
    <dsp:sp modelId="{9C08CBB0-A89D-4AD2-AE0B-CAB99E8D72C8}">
      <dsp:nvSpPr>
        <dsp:cNvPr id="0" name=""/>
        <dsp:cNvSpPr/>
      </dsp:nvSpPr>
      <dsp:spPr>
        <a:xfrm rot="3463708">
          <a:off x="834070" y="3132912"/>
          <a:ext cx="399881" cy="15886"/>
        </a:xfrm>
        <a:custGeom>
          <a:avLst/>
          <a:gdLst/>
          <a:ahLst/>
          <a:cxnLst/>
          <a:rect l="0" t="0" r="0" b="0"/>
          <a:pathLst>
            <a:path>
              <a:moveTo>
                <a:pt x="0" y="7943"/>
              </a:moveTo>
              <a:lnTo>
                <a:pt x="399881"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4013" y="3130858"/>
        <a:ext cx="19994" cy="19994"/>
      </dsp:txXfrm>
    </dsp:sp>
    <dsp:sp modelId="{59860E49-2664-4C99-A688-C4A1FC188C21}">
      <dsp:nvSpPr>
        <dsp:cNvPr id="0" name=""/>
        <dsp:cNvSpPr/>
      </dsp:nvSpPr>
      <dsp:spPr>
        <a:xfrm>
          <a:off x="1140765" y="3079994"/>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a:t>
          </a:r>
          <a:endParaRPr lang="en-US" sz="800" kern="1200" dirty="0"/>
        </a:p>
      </dsp:txBody>
      <dsp:txXfrm>
        <a:off x="1154233" y="3093462"/>
        <a:ext cx="892731" cy="432897"/>
      </dsp:txXfrm>
    </dsp:sp>
    <dsp:sp modelId="{B65C55D4-31CD-483D-BC1E-707F91594BC1}">
      <dsp:nvSpPr>
        <dsp:cNvPr id="0" name=""/>
        <dsp:cNvSpPr/>
      </dsp:nvSpPr>
      <dsp:spPr>
        <a:xfrm rot="17426718">
          <a:off x="1918303" y="3097298"/>
          <a:ext cx="436858" cy="15886"/>
        </a:xfrm>
        <a:custGeom>
          <a:avLst/>
          <a:gdLst/>
          <a:ahLst/>
          <a:cxnLst/>
          <a:rect l="0" t="0" r="0" b="0"/>
          <a:pathLst>
            <a:path>
              <a:moveTo>
                <a:pt x="0" y="7943"/>
              </a:moveTo>
              <a:lnTo>
                <a:pt x="43685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5811" y="3094320"/>
        <a:ext cx="21842" cy="21842"/>
      </dsp:txXfrm>
    </dsp:sp>
    <dsp:sp modelId="{A4FB81C7-A480-4FE4-883E-C353718717C2}">
      <dsp:nvSpPr>
        <dsp:cNvPr id="0" name=""/>
        <dsp:cNvSpPr/>
      </dsp:nvSpPr>
      <dsp:spPr>
        <a:xfrm>
          <a:off x="2213033" y="267065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Stateful_Measure</a:t>
          </a:r>
          <a:endParaRPr lang="en-US" sz="800" kern="1200" dirty="0"/>
        </a:p>
      </dsp:txBody>
      <dsp:txXfrm>
        <a:off x="2226501" y="2684123"/>
        <a:ext cx="892731" cy="432897"/>
      </dsp:txXfrm>
    </dsp:sp>
    <dsp:sp modelId="{4D995407-B63D-40AA-B368-EB0904BD06D1}">
      <dsp:nvSpPr>
        <dsp:cNvPr id="0" name=""/>
        <dsp:cNvSpPr/>
      </dsp:nvSpPr>
      <dsp:spPr>
        <a:xfrm rot="3167037">
          <a:off x="2003675" y="3416344"/>
          <a:ext cx="287248" cy="15886"/>
        </a:xfrm>
        <a:custGeom>
          <a:avLst/>
          <a:gdLst/>
          <a:ahLst/>
          <a:cxnLst/>
          <a:rect l="0" t="0" r="0" b="0"/>
          <a:pathLst>
            <a:path>
              <a:moveTo>
                <a:pt x="0" y="7943"/>
              </a:moveTo>
              <a:lnTo>
                <a:pt x="28724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0118" y="3417106"/>
        <a:ext cx="14362" cy="14362"/>
      </dsp:txXfrm>
    </dsp:sp>
    <dsp:sp modelId="{31BEF11E-81A9-4FBB-B58D-623F262A6FAE}">
      <dsp:nvSpPr>
        <dsp:cNvPr id="0" name=""/>
        <dsp:cNvSpPr/>
      </dsp:nvSpPr>
      <dsp:spPr>
        <a:xfrm>
          <a:off x="2234167" y="3308747"/>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Event</a:t>
          </a:r>
          <a:endParaRPr lang="en-US" sz="800" kern="1200" dirty="0"/>
        </a:p>
      </dsp:txBody>
      <dsp:txXfrm>
        <a:off x="2247635" y="3322215"/>
        <a:ext cx="892731" cy="432897"/>
      </dsp:txXfrm>
    </dsp:sp>
    <dsp:sp modelId="{870D2F0E-4C31-47C5-B063-858E9664E286}">
      <dsp:nvSpPr>
        <dsp:cNvPr id="0" name=""/>
        <dsp:cNvSpPr/>
      </dsp:nvSpPr>
      <dsp:spPr>
        <a:xfrm rot="52">
          <a:off x="3153834" y="3530723"/>
          <a:ext cx="305127" cy="15886"/>
        </a:xfrm>
        <a:custGeom>
          <a:avLst/>
          <a:gdLst/>
          <a:ahLst/>
          <a:cxnLst/>
          <a:rect l="0" t="0" r="0" b="0"/>
          <a:pathLst>
            <a:path>
              <a:moveTo>
                <a:pt x="0" y="7943"/>
              </a:moveTo>
              <a:lnTo>
                <a:pt x="3051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98769" y="3531038"/>
        <a:ext cx="15256" cy="15256"/>
      </dsp:txXfrm>
    </dsp:sp>
    <dsp:sp modelId="{7C0134F2-55AD-47E1-84AD-66FF7E68D9F7}">
      <dsp:nvSpPr>
        <dsp:cNvPr id="0" name=""/>
        <dsp:cNvSpPr/>
      </dsp:nvSpPr>
      <dsp:spPr>
        <a:xfrm>
          <a:off x="3458961" y="3308752"/>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Action</a:t>
          </a:r>
          <a:endParaRPr lang="en-US" sz="800" kern="1200" dirty="0"/>
        </a:p>
      </dsp:txBody>
      <dsp:txXfrm>
        <a:off x="3472429" y="3322220"/>
        <a:ext cx="892731" cy="432897"/>
      </dsp:txXfrm>
    </dsp:sp>
    <dsp:sp modelId="{D12D4B1B-D5E2-4C65-ACEC-C980C83D1EEF}">
      <dsp:nvSpPr>
        <dsp:cNvPr id="0" name=""/>
        <dsp:cNvSpPr/>
      </dsp:nvSpPr>
      <dsp:spPr>
        <a:xfrm rot="17440128">
          <a:off x="3998547" y="2981114"/>
          <a:ext cx="1174839" cy="15886"/>
        </a:xfrm>
        <a:custGeom>
          <a:avLst/>
          <a:gdLst/>
          <a:ahLst/>
          <a:cxnLst/>
          <a:rect l="0" t="0" r="0" b="0"/>
          <a:pathLst>
            <a:path>
              <a:moveTo>
                <a:pt x="0" y="7943"/>
              </a:moveTo>
              <a:lnTo>
                <a:pt x="117483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596" y="2959686"/>
        <a:ext cx="58741" cy="58741"/>
      </dsp:txXfrm>
    </dsp:sp>
    <dsp:sp modelId="{61A01A33-3C8A-4153-95AE-BF6B9C35A4F3}">
      <dsp:nvSpPr>
        <dsp:cNvPr id="0" name=""/>
        <dsp:cNvSpPr/>
      </dsp:nvSpPr>
      <dsp:spPr>
        <a:xfrm>
          <a:off x="4793306" y="2209529"/>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 State</a:t>
          </a:r>
          <a:endParaRPr lang="en-US" sz="800" kern="1200" dirty="0"/>
        </a:p>
      </dsp:txBody>
      <dsp:txXfrm>
        <a:off x="4806774" y="2222997"/>
        <a:ext cx="892731" cy="432897"/>
      </dsp:txXfrm>
    </dsp:sp>
    <dsp:sp modelId="{77346B0C-3AA2-4D37-8E1C-B29C79AE560E}">
      <dsp:nvSpPr>
        <dsp:cNvPr id="0" name=""/>
        <dsp:cNvSpPr/>
      </dsp:nvSpPr>
      <dsp:spPr>
        <a:xfrm rot="18868481">
          <a:off x="4290020" y="3319549"/>
          <a:ext cx="591894" cy="15886"/>
        </a:xfrm>
        <a:custGeom>
          <a:avLst/>
          <a:gdLst/>
          <a:ahLst/>
          <a:cxnLst/>
          <a:rect l="0" t="0" r="0" b="0"/>
          <a:pathLst>
            <a:path>
              <a:moveTo>
                <a:pt x="0" y="7943"/>
              </a:moveTo>
              <a:lnTo>
                <a:pt x="59189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1170" y="3312695"/>
        <a:ext cx="29594" cy="29594"/>
      </dsp:txXfrm>
    </dsp:sp>
    <dsp:sp modelId="{6E2A96D3-D36B-4B24-9831-9EAA922742A0}">
      <dsp:nvSpPr>
        <dsp:cNvPr id="0" name=""/>
        <dsp:cNvSpPr/>
      </dsp:nvSpPr>
      <dsp:spPr>
        <a:xfrm>
          <a:off x="4793306" y="2886399"/>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a:t>
          </a:r>
          <a:endParaRPr lang="en-US" sz="800" kern="1200" dirty="0"/>
        </a:p>
      </dsp:txBody>
      <dsp:txXfrm>
        <a:off x="4806774" y="2899867"/>
        <a:ext cx="892731" cy="432897"/>
      </dsp:txXfrm>
    </dsp:sp>
    <dsp:sp modelId="{DE5DD98D-F411-4780-BE70-1C0448035A4D}">
      <dsp:nvSpPr>
        <dsp:cNvPr id="0" name=""/>
        <dsp:cNvSpPr/>
      </dsp:nvSpPr>
      <dsp:spPr>
        <a:xfrm rot="18258546">
          <a:off x="5485305" y="2677392"/>
          <a:ext cx="1043527" cy="15886"/>
        </a:xfrm>
        <a:custGeom>
          <a:avLst/>
          <a:gdLst/>
          <a:ahLst/>
          <a:cxnLst/>
          <a:rect l="0" t="0" r="0" b="0"/>
          <a:pathLst>
            <a:path>
              <a:moveTo>
                <a:pt x="0" y="7943"/>
              </a:moveTo>
              <a:lnTo>
                <a:pt x="10435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0981" y="2659247"/>
        <a:ext cx="52176" cy="52176"/>
      </dsp:txXfrm>
    </dsp:sp>
    <dsp:sp modelId="{E510CB41-2FD7-47A8-8516-A7DF84DA2590}">
      <dsp:nvSpPr>
        <dsp:cNvPr id="0" name=""/>
        <dsp:cNvSpPr/>
      </dsp:nvSpPr>
      <dsp:spPr>
        <a:xfrm>
          <a:off x="6301165" y="2024437"/>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Defined Object</a:t>
          </a:r>
          <a:endParaRPr lang="en-US" sz="800" kern="1200" dirty="0"/>
        </a:p>
      </dsp:txBody>
      <dsp:txXfrm>
        <a:off x="6314633" y="2037905"/>
        <a:ext cx="892731" cy="432897"/>
      </dsp:txXfrm>
    </dsp:sp>
    <dsp:sp modelId="{922052D3-6DA8-4A3C-BD48-95FC1F54B449}">
      <dsp:nvSpPr>
        <dsp:cNvPr id="0" name=""/>
        <dsp:cNvSpPr/>
      </dsp:nvSpPr>
      <dsp:spPr>
        <a:xfrm rot="17038990">
          <a:off x="6430629" y="1235303"/>
          <a:ext cx="2083969" cy="15886"/>
        </a:xfrm>
        <a:custGeom>
          <a:avLst/>
          <a:gdLst/>
          <a:ahLst/>
          <a:cxnLst/>
          <a:rect l="0" t="0" r="0" b="0"/>
          <a:pathLst>
            <a:path>
              <a:moveTo>
                <a:pt x="0" y="7943"/>
              </a:moveTo>
              <a:lnTo>
                <a:pt x="208396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20515" y="1191147"/>
        <a:ext cx="104198" cy="104198"/>
      </dsp:txXfrm>
    </dsp:sp>
    <dsp:sp modelId="{D70E66A2-FD9D-42A5-B1A8-26E55D95B756}">
      <dsp:nvSpPr>
        <dsp:cNvPr id="0" name=""/>
        <dsp:cNvSpPr/>
      </dsp:nvSpPr>
      <dsp:spPr>
        <a:xfrm>
          <a:off x="7724396" y="2222"/>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File System</a:t>
          </a:r>
          <a:endParaRPr lang="en-US" sz="800" kern="1200" dirty="0"/>
        </a:p>
      </dsp:txBody>
      <dsp:txXfrm>
        <a:off x="7737864" y="15690"/>
        <a:ext cx="892731" cy="432897"/>
      </dsp:txXfrm>
    </dsp:sp>
    <dsp:sp modelId="{1F16D923-1110-42DC-A588-8CF60B3BBFFF}">
      <dsp:nvSpPr>
        <dsp:cNvPr id="0" name=""/>
        <dsp:cNvSpPr/>
      </dsp:nvSpPr>
      <dsp:spPr>
        <a:xfrm rot="17308604">
          <a:off x="6678148" y="1492897"/>
          <a:ext cx="1588931" cy="15886"/>
        </a:xfrm>
        <a:custGeom>
          <a:avLst/>
          <a:gdLst/>
          <a:ahLst/>
          <a:cxnLst/>
          <a:rect l="0" t="0" r="0" b="0"/>
          <a:pathLst>
            <a:path>
              <a:moveTo>
                <a:pt x="0" y="7943"/>
              </a:moveTo>
              <a:lnTo>
                <a:pt x="158893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32890" y="1461117"/>
        <a:ext cx="79446" cy="79446"/>
      </dsp:txXfrm>
    </dsp:sp>
    <dsp:sp modelId="{5CFE77F3-F359-48B7-8C57-77D4CF69E168}">
      <dsp:nvSpPr>
        <dsp:cNvPr id="0" name=""/>
        <dsp:cNvSpPr/>
      </dsp:nvSpPr>
      <dsp:spPr>
        <a:xfrm>
          <a:off x="7724396" y="517410"/>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GUI</a:t>
          </a:r>
          <a:endParaRPr lang="en-US" sz="800" kern="1200" dirty="0"/>
        </a:p>
      </dsp:txBody>
      <dsp:txXfrm>
        <a:off x="7737864" y="530878"/>
        <a:ext cx="892731" cy="432897"/>
      </dsp:txXfrm>
    </dsp:sp>
    <dsp:sp modelId="{A6D4A682-5040-4599-8872-7F5A7268BFA7}">
      <dsp:nvSpPr>
        <dsp:cNvPr id="0" name=""/>
        <dsp:cNvSpPr/>
      </dsp:nvSpPr>
      <dsp:spPr>
        <a:xfrm rot="17834301">
          <a:off x="6922503" y="1757302"/>
          <a:ext cx="1100221" cy="15886"/>
        </a:xfrm>
        <a:custGeom>
          <a:avLst/>
          <a:gdLst/>
          <a:ahLst/>
          <a:cxnLst/>
          <a:rect l="0" t="0" r="0" b="0"/>
          <a:pathLst>
            <a:path>
              <a:moveTo>
                <a:pt x="0" y="7943"/>
              </a:moveTo>
              <a:lnTo>
                <a:pt x="110022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5108" y="1737739"/>
        <a:ext cx="55011" cy="55011"/>
      </dsp:txXfrm>
    </dsp:sp>
    <dsp:sp modelId="{62920FFC-A165-4253-A516-4BF05E7A52B5}">
      <dsp:nvSpPr>
        <dsp:cNvPr id="0" name=""/>
        <dsp:cNvSpPr/>
      </dsp:nvSpPr>
      <dsp:spPr>
        <a:xfrm>
          <a:off x="7724396" y="1046219"/>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IPC</a:t>
          </a:r>
          <a:endParaRPr lang="en-US" sz="800" kern="1200" dirty="0"/>
        </a:p>
      </dsp:txBody>
      <dsp:txXfrm>
        <a:off x="7737864" y="1059687"/>
        <a:ext cx="892731" cy="432897"/>
      </dsp:txXfrm>
    </dsp:sp>
    <dsp:sp modelId="{DF59D772-9A40-400B-8779-FBE69FD343B4}">
      <dsp:nvSpPr>
        <dsp:cNvPr id="0" name=""/>
        <dsp:cNvSpPr/>
      </dsp:nvSpPr>
      <dsp:spPr>
        <a:xfrm rot="19095147">
          <a:off x="7135143" y="2021706"/>
          <a:ext cx="674940" cy="15886"/>
        </a:xfrm>
        <a:custGeom>
          <a:avLst/>
          <a:gdLst/>
          <a:ahLst/>
          <a:cxnLst/>
          <a:rect l="0" t="0" r="0" b="0"/>
          <a:pathLst>
            <a:path>
              <a:moveTo>
                <a:pt x="0" y="7943"/>
              </a:moveTo>
              <a:lnTo>
                <a:pt x="674940"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5740" y="2012775"/>
        <a:ext cx="33747" cy="33747"/>
      </dsp:txXfrm>
    </dsp:sp>
    <dsp:sp modelId="{4C60C056-ABAB-4659-9D81-F1AB1810279C}">
      <dsp:nvSpPr>
        <dsp:cNvPr id="0" name=""/>
        <dsp:cNvSpPr/>
      </dsp:nvSpPr>
      <dsp:spPr>
        <a:xfrm>
          <a:off x="7724396" y="1575028"/>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Internet</a:t>
          </a:r>
          <a:endParaRPr lang="en-US" sz="800" kern="1200" dirty="0"/>
        </a:p>
      </dsp:txBody>
      <dsp:txXfrm>
        <a:off x="7737864" y="1588496"/>
        <a:ext cx="892731" cy="432897"/>
      </dsp:txXfrm>
    </dsp:sp>
    <dsp:sp modelId="{25F03D54-E400-43EF-B4EE-08BE0AF950F3}">
      <dsp:nvSpPr>
        <dsp:cNvPr id="0" name=""/>
        <dsp:cNvSpPr/>
      </dsp:nvSpPr>
      <dsp:spPr>
        <a:xfrm rot="537621">
          <a:off x="7217721" y="2286110"/>
          <a:ext cx="509784" cy="15886"/>
        </a:xfrm>
        <a:custGeom>
          <a:avLst/>
          <a:gdLst/>
          <a:ahLst/>
          <a:cxnLst/>
          <a:rect l="0" t="0" r="0" b="0"/>
          <a:pathLst>
            <a:path>
              <a:moveTo>
                <a:pt x="0" y="7943"/>
              </a:moveTo>
              <a:lnTo>
                <a:pt x="50978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9869" y="2281309"/>
        <a:ext cx="25489" cy="25489"/>
      </dsp:txXfrm>
    </dsp:sp>
    <dsp:sp modelId="{39FA636E-9BCB-42DE-AE1D-21D4BA12E6EB}">
      <dsp:nvSpPr>
        <dsp:cNvPr id="0" name=""/>
        <dsp:cNvSpPr/>
      </dsp:nvSpPr>
      <dsp:spPr>
        <a:xfrm>
          <a:off x="7724396" y="2103836"/>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Module</a:t>
          </a:r>
          <a:endParaRPr lang="en-US" sz="800" kern="1200" dirty="0"/>
        </a:p>
      </dsp:txBody>
      <dsp:txXfrm>
        <a:off x="7737864" y="2117304"/>
        <a:ext cx="892731" cy="432897"/>
      </dsp:txXfrm>
    </dsp:sp>
    <dsp:sp modelId="{67C82D17-77AA-46B7-9E70-A9E0926DEE15}">
      <dsp:nvSpPr>
        <dsp:cNvPr id="0" name=""/>
        <dsp:cNvSpPr/>
      </dsp:nvSpPr>
      <dsp:spPr>
        <a:xfrm rot="3022624">
          <a:off x="7077806" y="2550514"/>
          <a:ext cx="789616" cy="15886"/>
        </a:xfrm>
        <a:custGeom>
          <a:avLst/>
          <a:gdLst/>
          <a:ahLst/>
          <a:cxnLst/>
          <a:rect l="0" t="0" r="0" b="0"/>
          <a:pathLst>
            <a:path>
              <a:moveTo>
                <a:pt x="0" y="7943"/>
              </a:moveTo>
              <a:lnTo>
                <a:pt x="78961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2873" y="2538717"/>
        <a:ext cx="39480" cy="39480"/>
      </dsp:txXfrm>
    </dsp:sp>
    <dsp:sp modelId="{57A20CFE-660C-4739-8B6C-B6647011CF42}">
      <dsp:nvSpPr>
        <dsp:cNvPr id="0" name=""/>
        <dsp:cNvSpPr/>
      </dsp:nvSpPr>
      <dsp:spPr>
        <a:xfrm>
          <a:off x="7724396" y="263264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Registry</a:t>
          </a:r>
          <a:endParaRPr lang="en-US" sz="800" kern="1200" dirty="0"/>
        </a:p>
      </dsp:txBody>
      <dsp:txXfrm>
        <a:off x="7737864" y="2646113"/>
        <a:ext cx="892731" cy="432897"/>
      </dsp:txXfrm>
    </dsp:sp>
    <dsp:sp modelId="{D2671A5C-285C-44A0-91F4-478F588E505E}">
      <dsp:nvSpPr>
        <dsp:cNvPr id="0" name=""/>
        <dsp:cNvSpPr/>
      </dsp:nvSpPr>
      <dsp:spPr>
        <a:xfrm rot="3966740">
          <a:off x="6850845" y="2814919"/>
          <a:ext cx="1243536" cy="15886"/>
        </a:xfrm>
        <a:custGeom>
          <a:avLst/>
          <a:gdLst/>
          <a:ahLst/>
          <a:cxnLst/>
          <a:rect l="0" t="0" r="0" b="0"/>
          <a:pathLst>
            <a:path>
              <a:moveTo>
                <a:pt x="0" y="7943"/>
              </a:moveTo>
              <a:lnTo>
                <a:pt x="124353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1525" y="2791773"/>
        <a:ext cx="62176" cy="62176"/>
      </dsp:txXfrm>
    </dsp:sp>
    <dsp:sp modelId="{8A9885E4-810A-4D51-B845-31394623D3EE}">
      <dsp:nvSpPr>
        <dsp:cNvPr id="0" name=""/>
        <dsp:cNvSpPr/>
      </dsp:nvSpPr>
      <dsp:spPr>
        <a:xfrm>
          <a:off x="7724396" y="3161453"/>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Memory</a:t>
          </a:r>
          <a:endParaRPr lang="en-US" sz="800" kern="1200" dirty="0"/>
        </a:p>
      </dsp:txBody>
      <dsp:txXfrm>
        <a:off x="7737864" y="3174921"/>
        <a:ext cx="892731" cy="432897"/>
      </dsp:txXfrm>
    </dsp:sp>
    <dsp:sp modelId="{7FFF0660-7336-45EA-8C97-61A221EE2D70}">
      <dsp:nvSpPr>
        <dsp:cNvPr id="0" name=""/>
        <dsp:cNvSpPr/>
      </dsp:nvSpPr>
      <dsp:spPr>
        <a:xfrm rot="4374741">
          <a:off x="6615730" y="3065468"/>
          <a:ext cx="1713767" cy="15886"/>
        </a:xfrm>
        <a:custGeom>
          <a:avLst/>
          <a:gdLst/>
          <a:ahLst/>
          <a:cxnLst/>
          <a:rect l="0" t="0" r="0" b="0"/>
          <a:pathLst>
            <a:path>
              <a:moveTo>
                <a:pt x="0" y="7943"/>
              </a:moveTo>
              <a:lnTo>
                <a:pt x="171376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29770" y="3030567"/>
        <a:ext cx="85688" cy="85688"/>
      </dsp:txXfrm>
    </dsp:sp>
    <dsp:sp modelId="{130C22C1-C3F6-4440-B474-135AACDA752E}">
      <dsp:nvSpPr>
        <dsp:cNvPr id="0" name=""/>
        <dsp:cNvSpPr/>
      </dsp:nvSpPr>
      <dsp:spPr>
        <a:xfrm>
          <a:off x="7724396" y="3662552"/>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Network</a:t>
          </a:r>
          <a:endParaRPr lang="en-US" sz="800" kern="1200" dirty="0"/>
        </a:p>
      </dsp:txBody>
      <dsp:txXfrm>
        <a:off x="7737864" y="3676020"/>
        <a:ext cx="892731" cy="432897"/>
      </dsp:txXfrm>
    </dsp:sp>
    <dsp:sp modelId="{C6EEDBD3-CEFD-4D4A-AF10-08BA37E5247C}">
      <dsp:nvSpPr>
        <dsp:cNvPr id="0" name=""/>
        <dsp:cNvSpPr/>
      </dsp:nvSpPr>
      <dsp:spPr>
        <a:xfrm rot="4615047">
          <a:off x="6360281" y="3329873"/>
          <a:ext cx="2224665" cy="15886"/>
        </a:xfrm>
        <a:custGeom>
          <a:avLst/>
          <a:gdLst/>
          <a:ahLst/>
          <a:cxnLst/>
          <a:rect l="0" t="0" r="0" b="0"/>
          <a:pathLst>
            <a:path>
              <a:moveTo>
                <a:pt x="0" y="7943"/>
              </a:moveTo>
              <a:lnTo>
                <a:pt x="2224665"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16997" y="3282199"/>
        <a:ext cx="111233" cy="111233"/>
      </dsp:txXfrm>
    </dsp:sp>
    <dsp:sp modelId="{8907D945-F9DA-4600-87C0-35A22543C8FB}">
      <dsp:nvSpPr>
        <dsp:cNvPr id="0" name=""/>
        <dsp:cNvSpPr/>
      </dsp:nvSpPr>
      <dsp:spPr>
        <a:xfrm>
          <a:off x="7724396" y="4191361"/>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Daemon</a:t>
          </a:r>
          <a:endParaRPr lang="en-US" sz="800" kern="1200" dirty="0"/>
        </a:p>
      </dsp:txBody>
      <dsp:txXfrm>
        <a:off x="7737864" y="4204829"/>
        <a:ext cx="892731" cy="432897"/>
      </dsp:txXfrm>
    </dsp:sp>
    <dsp:sp modelId="{6B08627A-2275-4161-AD84-EE74FC977656}">
      <dsp:nvSpPr>
        <dsp:cNvPr id="0" name=""/>
        <dsp:cNvSpPr/>
      </dsp:nvSpPr>
      <dsp:spPr>
        <a:xfrm rot="684995">
          <a:off x="5707332" y="3164811"/>
          <a:ext cx="570247" cy="15886"/>
        </a:xfrm>
        <a:custGeom>
          <a:avLst/>
          <a:gdLst/>
          <a:ahLst/>
          <a:cxnLst/>
          <a:rect l="0" t="0" r="0" b="0"/>
          <a:pathLst>
            <a:path>
              <a:moveTo>
                <a:pt x="0" y="7943"/>
              </a:moveTo>
              <a:lnTo>
                <a:pt x="57024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8199" y="3158498"/>
        <a:ext cx="28512" cy="28512"/>
      </dsp:txXfrm>
    </dsp:sp>
    <dsp:sp modelId="{426E51B7-461F-4A57-B70A-B1DEC9404C3F}">
      <dsp:nvSpPr>
        <dsp:cNvPr id="0" name=""/>
        <dsp:cNvSpPr/>
      </dsp:nvSpPr>
      <dsp:spPr>
        <a:xfrm>
          <a:off x="6271938" y="299927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Custom Attributes</a:t>
          </a:r>
          <a:endParaRPr lang="en-US" sz="800" kern="1200" dirty="0"/>
        </a:p>
      </dsp:txBody>
      <dsp:txXfrm>
        <a:off x="6285406" y="3012743"/>
        <a:ext cx="892731" cy="432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ECFE-86B1-40F1-A6F3-289DB15FAA56}">
      <dsp:nvSpPr>
        <dsp:cNvPr id="0" name=""/>
        <dsp:cNvSpPr/>
      </dsp:nvSpPr>
      <dsp:spPr>
        <a:xfrm>
          <a:off x="7588" y="2741883"/>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Observable</a:t>
          </a:r>
          <a:endParaRPr lang="en-US" sz="800" kern="1200" dirty="0"/>
        </a:p>
      </dsp:txBody>
      <dsp:txXfrm>
        <a:off x="21056" y="2755351"/>
        <a:ext cx="892731" cy="432897"/>
      </dsp:txXfrm>
    </dsp:sp>
    <dsp:sp modelId="{867937B0-AF61-4354-8925-7A02A40C6825}">
      <dsp:nvSpPr>
        <dsp:cNvPr id="0" name=""/>
        <dsp:cNvSpPr/>
      </dsp:nvSpPr>
      <dsp:spPr>
        <a:xfrm rot="19093811">
          <a:off x="890874" y="2868508"/>
          <a:ext cx="286272" cy="15886"/>
        </a:xfrm>
        <a:custGeom>
          <a:avLst/>
          <a:gdLst/>
          <a:ahLst/>
          <a:cxnLst/>
          <a:rect l="0" t="0" r="0" b="0"/>
          <a:pathLst>
            <a:path>
              <a:moveTo>
                <a:pt x="0" y="7943"/>
              </a:moveTo>
              <a:lnTo>
                <a:pt x="286272"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6854" y="2869294"/>
        <a:ext cx="14313" cy="14313"/>
      </dsp:txXfrm>
    </dsp:sp>
    <dsp:sp modelId="{8C536FA9-40AA-457A-8896-F056E5422695}">
      <dsp:nvSpPr>
        <dsp:cNvPr id="0" name=""/>
        <dsp:cNvSpPr/>
      </dsp:nvSpPr>
      <dsp:spPr>
        <a:xfrm>
          <a:off x="1140765" y="255118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 Source</a:t>
          </a:r>
          <a:endParaRPr lang="en-US" sz="800" kern="1200" dirty="0"/>
        </a:p>
      </dsp:txBody>
      <dsp:txXfrm>
        <a:off x="1154233" y="2564653"/>
        <a:ext cx="892731" cy="432897"/>
      </dsp:txXfrm>
    </dsp:sp>
    <dsp:sp modelId="{9C08CBB0-A89D-4AD2-AE0B-CAB99E8D72C8}">
      <dsp:nvSpPr>
        <dsp:cNvPr id="0" name=""/>
        <dsp:cNvSpPr/>
      </dsp:nvSpPr>
      <dsp:spPr>
        <a:xfrm rot="3463708">
          <a:off x="834070" y="3132912"/>
          <a:ext cx="399881" cy="15886"/>
        </a:xfrm>
        <a:custGeom>
          <a:avLst/>
          <a:gdLst/>
          <a:ahLst/>
          <a:cxnLst/>
          <a:rect l="0" t="0" r="0" b="0"/>
          <a:pathLst>
            <a:path>
              <a:moveTo>
                <a:pt x="0" y="7943"/>
              </a:moveTo>
              <a:lnTo>
                <a:pt x="399881"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4013" y="3130858"/>
        <a:ext cx="19994" cy="19994"/>
      </dsp:txXfrm>
    </dsp:sp>
    <dsp:sp modelId="{59860E49-2664-4C99-A688-C4A1FC188C21}">
      <dsp:nvSpPr>
        <dsp:cNvPr id="0" name=""/>
        <dsp:cNvSpPr/>
      </dsp:nvSpPr>
      <dsp:spPr>
        <a:xfrm>
          <a:off x="1140765" y="3079994"/>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a:t>
          </a:r>
          <a:endParaRPr lang="en-US" sz="800" kern="1200" dirty="0"/>
        </a:p>
      </dsp:txBody>
      <dsp:txXfrm>
        <a:off x="1154233" y="3093462"/>
        <a:ext cx="892731" cy="432897"/>
      </dsp:txXfrm>
    </dsp:sp>
    <dsp:sp modelId="{B65C55D4-31CD-483D-BC1E-707F91594BC1}">
      <dsp:nvSpPr>
        <dsp:cNvPr id="0" name=""/>
        <dsp:cNvSpPr/>
      </dsp:nvSpPr>
      <dsp:spPr>
        <a:xfrm rot="17426718">
          <a:off x="1918303" y="3097298"/>
          <a:ext cx="436858" cy="15886"/>
        </a:xfrm>
        <a:custGeom>
          <a:avLst/>
          <a:gdLst/>
          <a:ahLst/>
          <a:cxnLst/>
          <a:rect l="0" t="0" r="0" b="0"/>
          <a:pathLst>
            <a:path>
              <a:moveTo>
                <a:pt x="0" y="7943"/>
              </a:moveTo>
              <a:lnTo>
                <a:pt x="43685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5811" y="3094320"/>
        <a:ext cx="21842" cy="21842"/>
      </dsp:txXfrm>
    </dsp:sp>
    <dsp:sp modelId="{A4FB81C7-A480-4FE4-883E-C353718717C2}">
      <dsp:nvSpPr>
        <dsp:cNvPr id="0" name=""/>
        <dsp:cNvSpPr/>
      </dsp:nvSpPr>
      <dsp:spPr>
        <a:xfrm>
          <a:off x="2213033" y="267065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Stateful_Measure</a:t>
          </a:r>
          <a:endParaRPr lang="en-US" sz="800" kern="1200" dirty="0"/>
        </a:p>
      </dsp:txBody>
      <dsp:txXfrm>
        <a:off x="2226501" y="2684123"/>
        <a:ext cx="892731" cy="432897"/>
      </dsp:txXfrm>
    </dsp:sp>
    <dsp:sp modelId="{4D995407-B63D-40AA-B368-EB0904BD06D1}">
      <dsp:nvSpPr>
        <dsp:cNvPr id="0" name=""/>
        <dsp:cNvSpPr/>
      </dsp:nvSpPr>
      <dsp:spPr>
        <a:xfrm rot="3167037">
          <a:off x="2003675" y="3416344"/>
          <a:ext cx="287248" cy="15886"/>
        </a:xfrm>
        <a:custGeom>
          <a:avLst/>
          <a:gdLst/>
          <a:ahLst/>
          <a:cxnLst/>
          <a:rect l="0" t="0" r="0" b="0"/>
          <a:pathLst>
            <a:path>
              <a:moveTo>
                <a:pt x="0" y="7943"/>
              </a:moveTo>
              <a:lnTo>
                <a:pt x="28724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0118" y="3417106"/>
        <a:ext cx="14362" cy="14362"/>
      </dsp:txXfrm>
    </dsp:sp>
    <dsp:sp modelId="{31BEF11E-81A9-4FBB-B58D-623F262A6FAE}">
      <dsp:nvSpPr>
        <dsp:cNvPr id="0" name=""/>
        <dsp:cNvSpPr/>
      </dsp:nvSpPr>
      <dsp:spPr>
        <a:xfrm>
          <a:off x="2234167" y="3308747"/>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Event</a:t>
          </a:r>
          <a:endParaRPr lang="en-US" sz="800" kern="1200" dirty="0"/>
        </a:p>
      </dsp:txBody>
      <dsp:txXfrm>
        <a:off x="2247635" y="3322215"/>
        <a:ext cx="892731" cy="432897"/>
      </dsp:txXfrm>
    </dsp:sp>
    <dsp:sp modelId="{870D2F0E-4C31-47C5-B063-858E9664E286}">
      <dsp:nvSpPr>
        <dsp:cNvPr id="0" name=""/>
        <dsp:cNvSpPr/>
      </dsp:nvSpPr>
      <dsp:spPr>
        <a:xfrm rot="52">
          <a:off x="3153834" y="3530723"/>
          <a:ext cx="305127" cy="15886"/>
        </a:xfrm>
        <a:custGeom>
          <a:avLst/>
          <a:gdLst/>
          <a:ahLst/>
          <a:cxnLst/>
          <a:rect l="0" t="0" r="0" b="0"/>
          <a:pathLst>
            <a:path>
              <a:moveTo>
                <a:pt x="0" y="7943"/>
              </a:moveTo>
              <a:lnTo>
                <a:pt x="3051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98769" y="3531038"/>
        <a:ext cx="15256" cy="15256"/>
      </dsp:txXfrm>
    </dsp:sp>
    <dsp:sp modelId="{7C0134F2-55AD-47E1-84AD-66FF7E68D9F7}">
      <dsp:nvSpPr>
        <dsp:cNvPr id="0" name=""/>
        <dsp:cNvSpPr/>
      </dsp:nvSpPr>
      <dsp:spPr>
        <a:xfrm>
          <a:off x="3458961" y="330875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Action</a:t>
          </a:r>
          <a:endParaRPr lang="en-US" sz="800" kern="1200" dirty="0"/>
        </a:p>
      </dsp:txBody>
      <dsp:txXfrm>
        <a:off x="3472429" y="3322220"/>
        <a:ext cx="892731" cy="432897"/>
      </dsp:txXfrm>
    </dsp:sp>
    <dsp:sp modelId="{D12D4B1B-D5E2-4C65-ACEC-C980C83D1EEF}">
      <dsp:nvSpPr>
        <dsp:cNvPr id="0" name=""/>
        <dsp:cNvSpPr/>
      </dsp:nvSpPr>
      <dsp:spPr>
        <a:xfrm rot="17440128">
          <a:off x="3998547" y="2981114"/>
          <a:ext cx="1174839" cy="15886"/>
        </a:xfrm>
        <a:custGeom>
          <a:avLst/>
          <a:gdLst/>
          <a:ahLst/>
          <a:cxnLst/>
          <a:rect l="0" t="0" r="0" b="0"/>
          <a:pathLst>
            <a:path>
              <a:moveTo>
                <a:pt x="0" y="7943"/>
              </a:moveTo>
              <a:lnTo>
                <a:pt x="117483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596" y="2959686"/>
        <a:ext cx="58741" cy="58741"/>
      </dsp:txXfrm>
    </dsp:sp>
    <dsp:sp modelId="{61A01A33-3C8A-4153-95AE-BF6B9C35A4F3}">
      <dsp:nvSpPr>
        <dsp:cNvPr id="0" name=""/>
        <dsp:cNvSpPr/>
      </dsp:nvSpPr>
      <dsp:spPr>
        <a:xfrm>
          <a:off x="4793306" y="220952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 State</a:t>
          </a:r>
          <a:endParaRPr lang="en-US" sz="800" kern="1200" dirty="0"/>
        </a:p>
      </dsp:txBody>
      <dsp:txXfrm>
        <a:off x="4806774" y="2222997"/>
        <a:ext cx="892731" cy="432897"/>
      </dsp:txXfrm>
    </dsp:sp>
    <dsp:sp modelId="{77346B0C-3AA2-4D37-8E1C-B29C79AE560E}">
      <dsp:nvSpPr>
        <dsp:cNvPr id="0" name=""/>
        <dsp:cNvSpPr/>
      </dsp:nvSpPr>
      <dsp:spPr>
        <a:xfrm rot="18868481">
          <a:off x="4290020" y="3319549"/>
          <a:ext cx="591894" cy="15886"/>
        </a:xfrm>
        <a:custGeom>
          <a:avLst/>
          <a:gdLst/>
          <a:ahLst/>
          <a:cxnLst/>
          <a:rect l="0" t="0" r="0" b="0"/>
          <a:pathLst>
            <a:path>
              <a:moveTo>
                <a:pt x="0" y="7943"/>
              </a:moveTo>
              <a:lnTo>
                <a:pt x="59189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1170" y="3312695"/>
        <a:ext cx="29594" cy="29594"/>
      </dsp:txXfrm>
    </dsp:sp>
    <dsp:sp modelId="{6E2A96D3-D36B-4B24-9831-9EAA922742A0}">
      <dsp:nvSpPr>
        <dsp:cNvPr id="0" name=""/>
        <dsp:cNvSpPr/>
      </dsp:nvSpPr>
      <dsp:spPr>
        <a:xfrm>
          <a:off x="4793306" y="288639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a:t>
          </a:r>
          <a:endParaRPr lang="en-US" sz="800" kern="1200" dirty="0"/>
        </a:p>
      </dsp:txBody>
      <dsp:txXfrm>
        <a:off x="4806774" y="2899867"/>
        <a:ext cx="892731" cy="432897"/>
      </dsp:txXfrm>
    </dsp:sp>
    <dsp:sp modelId="{DE5DD98D-F411-4780-BE70-1C0448035A4D}">
      <dsp:nvSpPr>
        <dsp:cNvPr id="0" name=""/>
        <dsp:cNvSpPr/>
      </dsp:nvSpPr>
      <dsp:spPr>
        <a:xfrm rot="18258546">
          <a:off x="5485305" y="2677392"/>
          <a:ext cx="1043527" cy="15886"/>
        </a:xfrm>
        <a:custGeom>
          <a:avLst/>
          <a:gdLst/>
          <a:ahLst/>
          <a:cxnLst/>
          <a:rect l="0" t="0" r="0" b="0"/>
          <a:pathLst>
            <a:path>
              <a:moveTo>
                <a:pt x="0" y="7943"/>
              </a:moveTo>
              <a:lnTo>
                <a:pt x="10435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0981" y="2659247"/>
        <a:ext cx="52176" cy="52176"/>
      </dsp:txXfrm>
    </dsp:sp>
    <dsp:sp modelId="{E510CB41-2FD7-47A8-8516-A7DF84DA2590}">
      <dsp:nvSpPr>
        <dsp:cNvPr id="0" name=""/>
        <dsp:cNvSpPr/>
      </dsp:nvSpPr>
      <dsp:spPr>
        <a:xfrm>
          <a:off x="6301165" y="2024437"/>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Defined Object</a:t>
          </a:r>
          <a:endParaRPr lang="en-US" sz="800" kern="1200" dirty="0"/>
        </a:p>
      </dsp:txBody>
      <dsp:txXfrm>
        <a:off x="6314633" y="2037905"/>
        <a:ext cx="892731" cy="432897"/>
      </dsp:txXfrm>
    </dsp:sp>
    <dsp:sp modelId="{922052D3-6DA8-4A3C-BD48-95FC1F54B449}">
      <dsp:nvSpPr>
        <dsp:cNvPr id="0" name=""/>
        <dsp:cNvSpPr/>
      </dsp:nvSpPr>
      <dsp:spPr>
        <a:xfrm rot="17038990">
          <a:off x="6430629" y="1235303"/>
          <a:ext cx="2083969" cy="15886"/>
        </a:xfrm>
        <a:custGeom>
          <a:avLst/>
          <a:gdLst/>
          <a:ahLst/>
          <a:cxnLst/>
          <a:rect l="0" t="0" r="0" b="0"/>
          <a:pathLst>
            <a:path>
              <a:moveTo>
                <a:pt x="0" y="7943"/>
              </a:moveTo>
              <a:lnTo>
                <a:pt x="208396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20515" y="1191147"/>
        <a:ext cx="104198" cy="104198"/>
      </dsp:txXfrm>
    </dsp:sp>
    <dsp:sp modelId="{D70E66A2-FD9D-42A5-B1A8-26E55D95B756}">
      <dsp:nvSpPr>
        <dsp:cNvPr id="0" name=""/>
        <dsp:cNvSpPr/>
      </dsp:nvSpPr>
      <dsp:spPr>
        <a:xfrm>
          <a:off x="7724396" y="222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File System</a:t>
          </a:r>
          <a:endParaRPr lang="en-US" sz="800" kern="1200" dirty="0"/>
        </a:p>
      </dsp:txBody>
      <dsp:txXfrm>
        <a:off x="7737864" y="15690"/>
        <a:ext cx="892731" cy="432897"/>
      </dsp:txXfrm>
    </dsp:sp>
    <dsp:sp modelId="{1F16D923-1110-42DC-A588-8CF60B3BBFFF}">
      <dsp:nvSpPr>
        <dsp:cNvPr id="0" name=""/>
        <dsp:cNvSpPr/>
      </dsp:nvSpPr>
      <dsp:spPr>
        <a:xfrm rot="17308604">
          <a:off x="6678148" y="1492897"/>
          <a:ext cx="1588931" cy="15886"/>
        </a:xfrm>
        <a:custGeom>
          <a:avLst/>
          <a:gdLst/>
          <a:ahLst/>
          <a:cxnLst/>
          <a:rect l="0" t="0" r="0" b="0"/>
          <a:pathLst>
            <a:path>
              <a:moveTo>
                <a:pt x="0" y="7943"/>
              </a:moveTo>
              <a:lnTo>
                <a:pt x="158893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32890" y="1461117"/>
        <a:ext cx="79446" cy="79446"/>
      </dsp:txXfrm>
    </dsp:sp>
    <dsp:sp modelId="{5CFE77F3-F359-48B7-8C57-77D4CF69E168}">
      <dsp:nvSpPr>
        <dsp:cNvPr id="0" name=""/>
        <dsp:cNvSpPr/>
      </dsp:nvSpPr>
      <dsp:spPr>
        <a:xfrm>
          <a:off x="7724396" y="517410"/>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GUI</a:t>
          </a:r>
          <a:endParaRPr lang="en-US" sz="800" kern="1200" dirty="0"/>
        </a:p>
      </dsp:txBody>
      <dsp:txXfrm>
        <a:off x="7737864" y="530878"/>
        <a:ext cx="892731" cy="432897"/>
      </dsp:txXfrm>
    </dsp:sp>
    <dsp:sp modelId="{A6D4A682-5040-4599-8872-7F5A7268BFA7}">
      <dsp:nvSpPr>
        <dsp:cNvPr id="0" name=""/>
        <dsp:cNvSpPr/>
      </dsp:nvSpPr>
      <dsp:spPr>
        <a:xfrm rot="17834301">
          <a:off x="6922503" y="1757302"/>
          <a:ext cx="1100221" cy="15886"/>
        </a:xfrm>
        <a:custGeom>
          <a:avLst/>
          <a:gdLst/>
          <a:ahLst/>
          <a:cxnLst/>
          <a:rect l="0" t="0" r="0" b="0"/>
          <a:pathLst>
            <a:path>
              <a:moveTo>
                <a:pt x="0" y="7943"/>
              </a:moveTo>
              <a:lnTo>
                <a:pt x="110022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5108" y="1737739"/>
        <a:ext cx="55011" cy="55011"/>
      </dsp:txXfrm>
    </dsp:sp>
    <dsp:sp modelId="{62920FFC-A165-4253-A516-4BF05E7A52B5}">
      <dsp:nvSpPr>
        <dsp:cNvPr id="0" name=""/>
        <dsp:cNvSpPr/>
      </dsp:nvSpPr>
      <dsp:spPr>
        <a:xfrm>
          <a:off x="7724396" y="104621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IPC</a:t>
          </a:r>
          <a:endParaRPr lang="en-US" sz="800" kern="1200" dirty="0"/>
        </a:p>
      </dsp:txBody>
      <dsp:txXfrm>
        <a:off x="7737864" y="1059687"/>
        <a:ext cx="892731" cy="432897"/>
      </dsp:txXfrm>
    </dsp:sp>
    <dsp:sp modelId="{DF59D772-9A40-400B-8779-FBE69FD343B4}">
      <dsp:nvSpPr>
        <dsp:cNvPr id="0" name=""/>
        <dsp:cNvSpPr/>
      </dsp:nvSpPr>
      <dsp:spPr>
        <a:xfrm rot="19095147">
          <a:off x="7135143" y="2021706"/>
          <a:ext cx="674940" cy="15886"/>
        </a:xfrm>
        <a:custGeom>
          <a:avLst/>
          <a:gdLst/>
          <a:ahLst/>
          <a:cxnLst/>
          <a:rect l="0" t="0" r="0" b="0"/>
          <a:pathLst>
            <a:path>
              <a:moveTo>
                <a:pt x="0" y="7943"/>
              </a:moveTo>
              <a:lnTo>
                <a:pt x="674940"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5740" y="2012775"/>
        <a:ext cx="33747" cy="33747"/>
      </dsp:txXfrm>
    </dsp:sp>
    <dsp:sp modelId="{4C60C056-ABAB-4659-9D81-F1AB1810279C}">
      <dsp:nvSpPr>
        <dsp:cNvPr id="0" name=""/>
        <dsp:cNvSpPr/>
      </dsp:nvSpPr>
      <dsp:spPr>
        <a:xfrm>
          <a:off x="7724396" y="1575028"/>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Internet</a:t>
          </a:r>
          <a:endParaRPr lang="en-US" sz="800" kern="1200" dirty="0"/>
        </a:p>
      </dsp:txBody>
      <dsp:txXfrm>
        <a:off x="7737864" y="1588496"/>
        <a:ext cx="892731" cy="432897"/>
      </dsp:txXfrm>
    </dsp:sp>
    <dsp:sp modelId="{25F03D54-E400-43EF-B4EE-08BE0AF950F3}">
      <dsp:nvSpPr>
        <dsp:cNvPr id="0" name=""/>
        <dsp:cNvSpPr/>
      </dsp:nvSpPr>
      <dsp:spPr>
        <a:xfrm rot="537621">
          <a:off x="7217721" y="2286110"/>
          <a:ext cx="509784" cy="15886"/>
        </a:xfrm>
        <a:custGeom>
          <a:avLst/>
          <a:gdLst/>
          <a:ahLst/>
          <a:cxnLst/>
          <a:rect l="0" t="0" r="0" b="0"/>
          <a:pathLst>
            <a:path>
              <a:moveTo>
                <a:pt x="0" y="7943"/>
              </a:moveTo>
              <a:lnTo>
                <a:pt x="50978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9869" y="2281309"/>
        <a:ext cx="25489" cy="25489"/>
      </dsp:txXfrm>
    </dsp:sp>
    <dsp:sp modelId="{39FA636E-9BCB-42DE-AE1D-21D4BA12E6EB}">
      <dsp:nvSpPr>
        <dsp:cNvPr id="0" name=""/>
        <dsp:cNvSpPr/>
      </dsp:nvSpPr>
      <dsp:spPr>
        <a:xfrm>
          <a:off x="7724396" y="2103836"/>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Module</a:t>
          </a:r>
          <a:endParaRPr lang="en-US" sz="800" kern="1200" dirty="0"/>
        </a:p>
      </dsp:txBody>
      <dsp:txXfrm>
        <a:off x="7737864" y="2117304"/>
        <a:ext cx="892731" cy="432897"/>
      </dsp:txXfrm>
    </dsp:sp>
    <dsp:sp modelId="{67C82D17-77AA-46B7-9E70-A9E0926DEE15}">
      <dsp:nvSpPr>
        <dsp:cNvPr id="0" name=""/>
        <dsp:cNvSpPr/>
      </dsp:nvSpPr>
      <dsp:spPr>
        <a:xfrm rot="3022624">
          <a:off x="7077806" y="2550514"/>
          <a:ext cx="789616" cy="15886"/>
        </a:xfrm>
        <a:custGeom>
          <a:avLst/>
          <a:gdLst/>
          <a:ahLst/>
          <a:cxnLst/>
          <a:rect l="0" t="0" r="0" b="0"/>
          <a:pathLst>
            <a:path>
              <a:moveTo>
                <a:pt x="0" y="7943"/>
              </a:moveTo>
              <a:lnTo>
                <a:pt x="78961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2873" y="2538717"/>
        <a:ext cx="39480" cy="39480"/>
      </dsp:txXfrm>
    </dsp:sp>
    <dsp:sp modelId="{57A20CFE-660C-4739-8B6C-B6647011CF42}">
      <dsp:nvSpPr>
        <dsp:cNvPr id="0" name=""/>
        <dsp:cNvSpPr/>
      </dsp:nvSpPr>
      <dsp:spPr>
        <a:xfrm>
          <a:off x="7724396" y="2632645"/>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Registry</a:t>
          </a:r>
          <a:endParaRPr lang="en-US" sz="800" kern="1200" dirty="0"/>
        </a:p>
      </dsp:txBody>
      <dsp:txXfrm>
        <a:off x="7737864" y="2646113"/>
        <a:ext cx="892731" cy="432897"/>
      </dsp:txXfrm>
    </dsp:sp>
    <dsp:sp modelId="{D2671A5C-285C-44A0-91F4-478F588E505E}">
      <dsp:nvSpPr>
        <dsp:cNvPr id="0" name=""/>
        <dsp:cNvSpPr/>
      </dsp:nvSpPr>
      <dsp:spPr>
        <a:xfrm rot="3966740">
          <a:off x="6850845" y="2814919"/>
          <a:ext cx="1243536" cy="15886"/>
        </a:xfrm>
        <a:custGeom>
          <a:avLst/>
          <a:gdLst/>
          <a:ahLst/>
          <a:cxnLst/>
          <a:rect l="0" t="0" r="0" b="0"/>
          <a:pathLst>
            <a:path>
              <a:moveTo>
                <a:pt x="0" y="7943"/>
              </a:moveTo>
              <a:lnTo>
                <a:pt x="124353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1525" y="2791773"/>
        <a:ext cx="62176" cy="62176"/>
      </dsp:txXfrm>
    </dsp:sp>
    <dsp:sp modelId="{8A9885E4-810A-4D51-B845-31394623D3EE}">
      <dsp:nvSpPr>
        <dsp:cNvPr id="0" name=""/>
        <dsp:cNvSpPr/>
      </dsp:nvSpPr>
      <dsp:spPr>
        <a:xfrm>
          <a:off x="7724396" y="3161453"/>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Memory</a:t>
          </a:r>
          <a:endParaRPr lang="en-US" sz="800" kern="1200" dirty="0"/>
        </a:p>
      </dsp:txBody>
      <dsp:txXfrm>
        <a:off x="7737864" y="3174921"/>
        <a:ext cx="892731" cy="432897"/>
      </dsp:txXfrm>
    </dsp:sp>
    <dsp:sp modelId="{7FFF0660-7336-45EA-8C97-61A221EE2D70}">
      <dsp:nvSpPr>
        <dsp:cNvPr id="0" name=""/>
        <dsp:cNvSpPr/>
      </dsp:nvSpPr>
      <dsp:spPr>
        <a:xfrm rot="4374741">
          <a:off x="6615730" y="3065468"/>
          <a:ext cx="1713767" cy="15886"/>
        </a:xfrm>
        <a:custGeom>
          <a:avLst/>
          <a:gdLst/>
          <a:ahLst/>
          <a:cxnLst/>
          <a:rect l="0" t="0" r="0" b="0"/>
          <a:pathLst>
            <a:path>
              <a:moveTo>
                <a:pt x="0" y="7943"/>
              </a:moveTo>
              <a:lnTo>
                <a:pt x="171376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29770" y="3030567"/>
        <a:ext cx="85688" cy="85688"/>
      </dsp:txXfrm>
    </dsp:sp>
    <dsp:sp modelId="{130C22C1-C3F6-4440-B474-135AACDA752E}">
      <dsp:nvSpPr>
        <dsp:cNvPr id="0" name=""/>
        <dsp:cNvSpPr/>
      </dsp:nvSpPr>
      <dsp:spPr>
        <a:xfrm>
          <a:off x="7724396" y="366255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Network</a:t>
          </a:r>
          <a:endParaRPr lang="en-US" sz="800" kern="1200" dirty="0"/>
        </a:p>
      </dsp:txBody>
      <dsp:txXfrm>
        <a:off x="7737864" y="3676020"/>
        <a:ext cx="892731" cy="432897"/>
      </dsp:txXfrm>
    </dsp:sp>
    <dsp:sp modelId="{C6EEDBD3-CEFD-4D4A-AF10-08BA37E5247C}">
      <dsp:nvSpPr>
        <dsp:cNvPr id="0" name=""/>
        <dsp:cNvSpPr/>
      </dsp:nvSpPr>
      <dsp:spPr>
        <a:xfrm rot="4615047">
          <a:off x="6360281" y="3329873"/>
          <a:ext cx="2224665" cy="15886"/>
        </a:xfrm>
        <a:custGeom>
          <a:avLst/>
          <a:gdLst/>
          <a:ahLst/>
          <a:cxnLst/>
          <a:rect l="0" t="0" r="0" b="0"/>
          <a:pathLst>
            <a:path>
              <a:moveTo>
                <a:pt x="0" y="7943"/>
              </a:moveTo>
              <a:lnTo>
                <a:pt x="2224665"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16997" y="3282199"/>
        <a:ext cx="111233" cy="111233"/>
      </dsp:txXfrm>
    </dsp:sp>
    <dsp:sp modelId="{8907D945-F9DA-4600-87C0-35A22543C8FB}">
      <dsp:nvSpPr>
        <dsp:cNvPr id="0" name=""/>
        <dsp:cNvSpPr/>
      </dsp:nvSpPr>
      <dsp:spPr>
        <a:xfrm>
          <a:off x="7724396" y="4191361"/>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Daemon</a:t>
          </a:r>
          <a:endParaRPr lang="en-US" sz="800" kern="1200" dirty="0"/>
        </a:p>
      </dsp:txBody>
      <dsp:txXfrm>
        <a:off x="7737864" y="4204829"/>
        <a:ext cx="892731" cy="432897"/>
      </dsp:txXfrm>
    </dsp:sp>
    <dsp:sp modelId="{6B08627A-2275-4161-AD84-EE74FC977656}">
      <dsp:nvSpPr>
        <dsp:cNvPr id="0" name=""/>
        <dsp:cNvSpPr/>
      </dsp:nvSpPr>
      <dsp:spPr>
        <a:xfrm rot="684995">
          <a:off x="5707332" y="3164811"/>
          <a:ext cx="570247" cy="15886"/>
        </a:xfrm>
        <a:custGeom>
          <a:avLst/>
          <a:gdLst/>
          <a:ahLst/>
          <a:cxnLst/>
          <a:rect l="0" t="0" r="0" b="0"/>
          <a:pathLst>
            <a:path>
              <a:moveTo>
                <a:pt x="0" y="7943"/>
              </a:moveTo>
              <a:lnTo>
                <a:pt x="57024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8199" y="3158498"/>
        <a:ext cx="28512" cy="28512"/>
      </dsp:txXfrm>
    </dsp:sp>
    <dsp:sp modelId="{426E51B7-461F-4A57-B70A-B1DEC9404C3F}">
      <dsp:nvSpPr>
        <dsp:cNvPr id="0" name=""/>
        <dsp:cNvSpPr/>
      </dsp:nvSpPr>
      <dsp:spPr>
        <a:xfrm>
          <a:off x="6271938" y="2999275"/>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Custom Attributes</a:t>
          </a:r>
          <a:endParaRPr lang="en-US" sz="800" kern="1200" dirty="0"/>
        </a:p>
      </dsp:txBody>
      <dsp:txXfrm>
        <a:off x="6285406" y="3012743"/>
        <a:ext cx="892731" cy="432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ECFE-86B1-40F1-A6F3-289DB15FAA56}">
      <dsp:nvSpPr>
        <dsp:cNvPr id="0" name=""/>
        <dsp:cNvSpPr/>
      </dsp:nvSpPr>
      <dsp:spPr>
        <a:xfrm>
          <a:off x="7588" y="2741883"/>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Observable</a:t>
          </a:r>
          <a:endParaRPr lang="en-US" sz="800" kern="1200" dirty="0"/>
        </a:p>
      </dsp:txBody>
      <dsp:txXfrm>
        <a:off x="21056" y="2755351"/>
        <a:ext cx="892731" cy="432897"/>
      </dsp:txXfrm>
    </dsp:sp>
    <dsp:sp modelId="{867937B0-AF61-4354-8925-7A02A40C6825}">
      <dsp:nvSpPr>
        <dsp:cNvPr id="0" name=""/>
        <dsp:cNvSpPr/>
      </dsp:nvSpPr>
      <dsp:spPr>
        <a:xfrm rot="19093811">
          <a:off x="890874" y="2868508"/>
          <a:ext cx="286272" cy="15886"/>
        </a:xfrm>
        <a:custGeom>
          <a:avLst/>
          <a:gdLst/>
          <a:ahLst/>
          <a:cxnLst/>
          <a:rect l="0" t="0" r="0" b="0"/>
          <a:pathLst>
            <a:path>
              <a:moveTo>
                <a:pt x="0" y="7943"/>
              </a:moveTo>
              <a:lnTo>
                <a:pt x="286272"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6854" y="2869294"/>
        <a:ext cx="14313" cy="14313"/>
      </dsp:txXfrm>
    </dsp:sp>
    <dsp:sp modelId="{8C536FA9-40AA-457A-8896-F056E5422695}">
      <dsp:nvSpPr>
        <dsp:cNvPr id="0" name=""/>
        <dsp:cNvSpPr/>
      </dsp:nvSpPr>
      <dsp:spPr>
        <a:xfrm>
          <a:off x="1140765" y="255118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 Source</a:t>
          </a:r>
          <a:endParaRPr lang="en-US" sz="800" kern="1200" dirty="0"/>
        </a:p>
      </dsp:txBody>
      <dsp:txXfrm>
        <a:off x="1154233" y="2564653"/>
        <a:ext cx="892731" cy="432897"/>
      </dsp:txXfrm>
    </dsp:sp>
    <dsp:sp modelId="{9C08CBB0-A89D-4AD2-AE0B-CAB99E8D72C8}">
      <dsp:nvSpPr>
        <dsp:cNvPr id="0" name=""/>
        <dsp:cNvSpPr/>
      </dsp:nvSpPr>
      <dsp:spPr>
        <a:xfrm rot="3463708">
          <a:off x="834070" y="3132912"/>
          <a:ext cx="399881" cy="15886"/>
        </a:xfrm>
        <a:custGeom>
          <a:avLst/>
          <a:gdLst/>
          <a:ahLst/>
          <a:cxnLst/>
          <a:rect l="0" t="0" r="0" b="0"/>
          <a:pathLst>
            <a:path>
              <a:moveTo>
                <a:pt x="0" y="7943"/>
              </a:moveTo>
              <a:lnTo>
                <a:pt x="399881" y="794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4013" y="3130858"/>
        <a:ext cx="19994" cy="19994"/>
      </dsp:txXfrm>
    </dsp:sp>
    <dsp:sp modelId="{59860E49-2664-4C99-A688-C4A1FC188C21}">
      <dsp:nvSpPr>
        <dsp:cNvPr id="0" name=""/>
        <dsp:cNvSpPr/>
      </dsp:nvSpPr>
      <dsp:spPr>
        <a:xfrm>
          <a:off x="1140765" y="3079994"/>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Measure</a:t>
          </a:r>
          <a:endParaRPr lang="en-US" sz="800" kern="1200" dirty="0"/>
        </a:p>
      </dsp:txBody>
      <dsp:txXfrm>
        <a:off x="1154233" y="3093462"/>
        <a:ext cx="892731" cy="432897"/>
      </dsp:txXfrm>
    </dsp:sp>
    <dsp:sp modelId="{B65C55D4-31CD-483D-BC1E-707F91594BC1}">
      <dsp:nvSpPr>
        <dsp:cNvPr id="0" name=""/>
        <dsp:cNvSpPr/>
      </dsp:nvSpPr>
      <dsp:spPr>
        <a:xfrm rot="17426718">
          <a:off x="1918303" y="3097298"/>
          <a:ext cx="436858" cy="15886"/>
        </a:xfrm>
        <a:custGeom>
          <a:avLst/>
          <a:gdLst/>
          <a:ahLst/>
          <a:cxnLst/>
          <a:rect l="0" t="0" r="0" b="0"/>
          <a:pathLst>
            <a:path>
              <a:moveTo>
                <a:pt x="0" y="7943"/>
              </a:moveTo>
              <a:lnTo>
                <a:pt x="43685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5811" y="3094320"/>
        <a:ext cx="21842" cy="21842"/>
      </dsp:txXfrm>
    </dsp:sp>
    <dsp:sp modelId="{A4FB81C7-A480-4FE4-883E-C353718717C2}">
      <dsp:nvSpPr>
        <dsp:cNvPr id="0" name=""/>
        <dsp:cNvSpPr/>
      </dsp:nvSpPr>
      <dsp:spPr>
        <a:xfrm>
          <a:off x="2213033" y="2670655"/>
          <a:ext cx="919667" cy="45983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Stateful_Measure</a:t>
          </a:r>
          <a:endParaRPr lang="en-US" sz="800" kern="1200" dirty="0"/>
        </a:p>
      </dsp:txBody>
      <dsp:txXfrm>
        <a:off x="2226501" y="2684123"/>
        <a:ext cx="892731" cy="432897"/>
      </dsp:txXfrm>
    </dsp:sp>
    <dsp:sp modelId="{4D995407-B63D-40AA-B368-EB0904BD06D1}">
      <dsp:nvSpPr>
        <dsp:cNvPr id="0" name=""/>
        <dsp:cNvSpPr/>
      </dsp:nvSpPr>
      <dsp:spPr>
        <a:xfrm rot="3167037">
          <a:off x="2003675" y="3416344"/>
          <a:ext cx="287248" cy="15886"/>
        </a:xfrm>
        <a:custGeom>
          <a:avLst/>
          <a:gdLst/>
          <a:ahLst/>
          <a:cxnLst/>
          <a:rect l="0" t="0" r="0" b="0"/>
          <a:pathLst>
            <a:path>
              <a:moveTo>
                <a:pt x="0" y="7943"/>
              </a:moveTo>
              <a:lnTo>
                <a:pt x="287248"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0118" y="3417106"/>
        <a:ext cx="14362" cy="14362"/>
      </dsp:txXfrm>
    </dsp:sp>
    <dsp:sp modelId="{31BEF11E-81A9-4FBB-B58D-623F262A6FAE}">
      <dsp:nvSpPr>
        <dsp:cNvPr id="0" name=""/>
        <dsp:cNvSpPr/>
      </dsp:nvSpPr>
      <dsp:spPr>
        <a:xfrm>
          <a:off x="2234167" y="3308747"/>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Event</a:t>
          </a:r>
          <a:endParaRPr lang="en-US" sz="800" kern="1200" dirty="0"/>
        </a:p>
      </dsp:txBody>
      <dsp:txXfrm>
        <a:off x="2247635" y="3322215"/>
        <a:ext cx="892731" cy="432897"/>
      </dsp:txXfrm>
    </dsp:sp>
    <dsp:sp modelId="{870D2F0E-4C31-47C5-B063-858E9664E286}">
      <dsp:nvSpPr>
        <dsp:cNvPr id="0" name=""/>
        <dsp:cNvSpPr/>
      </dsp:nvSpPr>
      <dsp:spPr>
        <a:xfrm rot="52">
          <a:off x="3153834" y="3530723"/>
          <a:ext cx="305127" cy="15886"/>
        </a:xfrm>
        <a:custGeom>
          <a:avLst/>
          <a:gdLst/>
          <a:ahLst/>
          <a:cxnLst/>
          <a:rect l="0" t="0" r="0" b="0"/>
          <a:pathLst>
            <a:path>
              <a:moveTo>
                <a:pt x="0" y="7943"/>
              </a:moveTo>
              <a:lnTo>
                <a:pt x="3051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98769" y="3531038"/>
        <a:ext cx="15256" cy="15256"/>
      </dsp:txXfrm>
    </dsp:sp>
    <dsp:sp modelId="{7C0134F2-55AD-47E1-84AD-66FF7E68D9F7}">
      <dsp:nvSpPr>
        <dsp:cNvPr id="0" name=""/>
        <dsp:cNvSpPr/>
      </dsp:nvSpPr>
      <dsp:spPr>
        <a:xfrm>
          <a:off x="3458961" y="330875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Action</a:t>
          </a:r>
          <a:endParaRPr lang="en-US" sz="800" kern="1200" dirty="0"/>
        </a:p>
      </dsp:txBody>
      <dsp:txXfrm>
        <a:off x="3472429" y="3322220"/>
        <a:ext cx="892731" cy="432897"/>
      </dsp:txXfrm>
    </dsp:sp>
    <dsp:sp modelId="{D12D4B1B-D5E2-4C65-ACEC-C980C83D1EEF}">
      <dsp:nvSpPr>
        <dsp:cNvPr id="0" name=""/>
        <dsp:cNvSpPr/>
      </dsp:nvSpPr>
      <dsp:spPr>
        <a:xfrm rot="17440128">
          <a:off x="3998547" y="2981114"/>
          <a:ext cx="1174839" cy="15886"/>
        </a:xfrm>
        <a:custGeom>
          <a:avLst/>
          <a:gdLst/>
          <a:ahLst/>
          <a:cxnLst/>
          <a:rect l="0" t="0" r="0" b="0"/>
          <a:pathLst>
            <a:path>
              <a:moveTo>
                <a:pt x="0" y="7943"/>
              </a:moveTo>
              <a:lnTo>
                <a:pt x="117483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596" y="2959686"/>
        <a:ext cx="58741" cy="58741"/>
      </dsp:txXfrm>
    </dsp:sp>
    <dsp:sp modelId="{61A01A33-3C8A-4153-95AE-BF6B9C35A4F3}">
      <dsp:nvSpPr>
        <dsp:cNvPr id="0" name=""/>
        <dsp:cNvSpPr/>
      </dsp:nvSpPr>
      <dsp:spPr>
        <a:xfrm>
          <a:off x="4793306" y="220952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 State</a:t>
          </a:r>
          <a:endParaRPr lang="en-US" sz="800" kern="1200" dirty="0"/>
        </a:p>
      </dsp:txBody>
      <dsp:txXfrm>
        <a:off x="4806774" y="2222997"/>
        <a:ext cx="892731" cy="432897"/>
      </dsp:txXfrm>
    </dsp:sp>
    <dsp:sp modelId="{77346B0C-3AA2-4D37-8E1C-B29C79AE560E}">
      <dsp:nvSpPr>
        <dsp:cNvPr id="0" name=""/>
        <dsp:cNvSpPr/>
      </dsp:nvSpPr>
      <dsp:spPr>
        <a:xfrm rot="18868481">
          <a:off x="4290020" y="3319549"/>
          <a:ext cx="591894" cy="15886"/>
        </a:xfrm>
        <a:custGeom>
          <a:avLst/>
          <a:gdLst/>
          <a:ahLst/>
          <a:cxnLst/>
          <a:rect l="0" t="0" r="0" b="0"/>
          <a:pathLst>
            <a:path>
              <a:moveTo>
                <a:pt x="0" y="7943"/>
              </a:moveTo>
              <a:lnTo>
                <a:pt x="59189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1170" y="3312695"/>
        <a:ext cx="29594" cy="29594"/>
      </dsp:txXfrm>
    </dsp:sp>
    <dsp:sp modelId="{6E2A96D3-D36B-4B24-9831-9EAA922742A0}">
      <dsp:nvSpPr>
        <dsp:cNvPr id="0" name=""/>
        <dsp:cNvSpPr/>
      </dsp:nvSpPr>
      <dsp:spPr>
        <a:xfrm>
          <a:off x="4793306" y="288639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Object</a:t>
          </a:r>
          <a:endParaRPr lang="en-US" sz="800" kern="1200" dirty="0"/>
        </a:p>
      </dsp:txBody>
      <dsp:txXfrm>
        <a:off x="4806774" y="2899867"/>
        <a:ext cx="892731" cy="432897"/>
      </dsp:txXfrm>
    </dsp:sp>
    <dsp:sp modelId="{DE5DD98D-F411-4780-BE70-1C0448035A4D}">
      <dsp:nvSpPr>
        <dsp:cNvPr id="0" name=""/>
        <dsp:cNvSpPr/>
      </dsp:nvSpPr>
      <dsp:spPr>
        <a:xfrm rot="18258546">
          <a:off x="5485305" y="2677392"/>
          <a:ext cx="1043527" cy="15886"/>
        </a:xfrm>
        <a:custGeom>
          <a:avLst/>
          <a:gdLst/>
          <a:ahLst/>
          <a:cxnLst/>
          <a:rect l="0" t="0" r="0" b="0"/>
          <a:pathLst>
            <a:path>
              <a:moveTo>
                <a:pt x="0" y="7943"/>
              </a:moveTo>
              <a:lnTo>
                <a:pt x="104352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0981" y="2659247"/>
        <a:ext cx="52176" cy="52176"/>
      </dsp:txXfrm>
    </dsp:sp>
    <dsp:sp modelId="{E510CB41-2FD7-47A8-8516-A7DF84DA2590}">
      <dsp:nvSpPr>
        <dsp:cNvPr id="0" name=""/>
        <dsp:cNvSpPr/>
      </dsp:nvSpPr>
      <dsp:spPr>
        <a:xfrm>
          <a:off x="6301165" y="2024437"/>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Defined Object</a:t>
          </a:r>
          <a:endParaRPr lang="en-US" sz="800" kern="1200" dirty="0"/>
        </a:p>
      </dsp:txBody>
      <dsp:txXfrm>
        <a:off x="6314633" y="2037905"/>
        <a:ext cx="892731" cy="432897"/>
      </dsp:txXfrm>
    </dsp:sp>
    <dsp:sp modelId="{922052D3-6DA8-4A3C-BD48-95FC1F54B449}">
      <dsp:nvSpPr>
        <dsp:cNvPr id="0" name=""/>
        <dsp:cNvSpPr/>
      </dsp:nvSpPr>
      <dsp:spPr>
        <a:xfrm rot="17038990">
          <a:off x="6430629" y="1235303"/>
          <a:ext cx="2083969" cy="15886"/>
        </a:xfrm>
        <a:custGeom>
          <a:avLst/>
          <a:gdLst/>
          <a:ahLst/>
          <a:cxnLst/>
          <a:rect l="0" t="0" r="0" b="0"/>
          <a:pathLst>
            <a:path>
              <a:moveTo>
                <a:pt x="0" y="7943"/>
              </a:moveTo>
              <a:lnTo>
                <a:pt x="2083969"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20515" y="1191147"/>
        <a:ext cx="104198" cy="104198"/>
      </dsp:txXfrm>
    </dsp:sp>
    <dsp:sp modelId="{D70E66A2-FD9D-42A5-B1A8-26E55D95B756}">
      <dsp:nvSpPr>
        <dsp:cNvPr id="0" name=""/>
        <dsp:cNvSpPr/>
      </dsp:nvSpPr>
      <dsp:spPr>
        <a:xfrm>
          <a:off x="7724396" y="222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File System</a:t>
          </a:r>
          <a:endParaRPr lang="en-US" sz="800" kern="1200" dirty="0"/>
        </a:p>
      </dsp:txBody>
      <dsp:txXfrm>
        <a:off x="7737864" y="15690"/>
        <a:ext cx="892731" cy="432897"/>
      </dsp:txXfrm>
    </dsp:sp>
    <dsp:sp modelId="{1F16D923-1110-42DC-A588-8CF60B3BBFFF}">
      <dsp:nvSpPr>
        <dsp:cNvPr id="0" name=""/>
        <dsp:cNvSpPr/>
      </dsp:nvSpPr>
      <dsp:spPr>
        <a:xfrm rot="17308604">
          <a:off x="6678148" y="1492897"/>
          <a:ext cx="1588931" cy="15886"/>
        </a:xfrm>
        <a:custGeom>
          <a:avLst/>
          <a:gdLst/>
          <a:ahLst/>
          <a:cxnLst/>
          <a:rect l="0" t="0" r="0" b="0"/>
          <a:pathLst>
            <a:path>
              <a:moveTo>
                <a:pt x="0" y="7943"/>
              </a:moveTo>
              <a:lnTo>
                <a:pt x="158893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32890" y="1461117"/>
        <a:ext cx="79446" cy="79446"/>
      </dsp:txXfrm>
    </dsp:sp>
    <dsp:sp modelId="{5CFE77F3-F359-48B7-8C57-77D4CF69E168}">
      <dsp:nvSpPr>
        <dsp:cNvPr id="0" name=""/>
        <dsp:cNvSpPr/>
      </dsp:nvSpPr>
      <dsp:spPr>
        <a:xfrm>
          <a:off x="7724396" y="517410"/>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GUI</a:t>
          </a:r>
          <a:endParaRPr lang="en-US" sz="800" kern="1200" dirty="0"/>
        </a:p>
      </dsp:txBody>
      <dsp:txXfrm>
        <a:off x="7737864" y="530878"/>
        <a:ext cx="892731" cy="432897"/>
      </dsp:txXfrm>
    </dsp:sp>
    <dsp:sp modelId="{A6D4A682-5040-4599-8872-7F5A7268BFA7}">
      <dsp:nvSpPr>
        <dsp:cNvPr id="0" name=""/>
        <dsp:cNvSpPr/>
      </dsp:nvSpPr>
      <dsp:spPr>
        <a:xfrm rot="17834301">
          <a:off x="6922503" y="1757302"/>
          <a:ext cx="1100221" cy="15886"/>
        </a:xfrm>
        <a:custGeom>
          <a:avLst/>
          <a:gdLst/>
          <a:ahLst/>
          <a:cxnLst/>
          <a:rect l="0" t="0" r="0" b="0"/>
          <a:pathLst>
            <a:path>
              <a:moveTo>
                <a:pt x="0" y="7943"/>
              </a:moveTo>
              <a:lnTo>
                <a:pt x="1100221"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5108" y="1737739"/>
        <a:ext cx="55011" cy="55011"/>
      </dsp:txXfrm>
    </dsp:sp>
    <dsp:sp modelId="{62920FFC-A165-4253-A516-4BF05E7A52B5}">
      <dsp:nvSpPr>
        <dsp:cNvPr id="0" name=""/>
        <dsp:cNvSpPr/>
      </dsp:nvSpPr>
      <dsp:spPr>
        <a:xfrm>
          <a:off x="7724396" y="1046219"/>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IPC</a:t>
          </a:r>
          <a:endParaRPr lang="en-US" sz="800" kern="1200" dirty="0"/>
        </a:p>
      </dsp:txBody>
      <dsp:txXfrm>
        <a:off x="7737864" y="1059687"/>
        <a:ext cx="892731" cy="432897"/>
      </dsp:txXfrm>
    </dsp:sp>
    <dsp:sp modelId="{DF59D772-9A40-400B-8779-FBE69FD343B4}">
      <dsp:nvSpPr>
        <dsp:cNvPr id="0" name=""/>
        <dsp:cNvSpPr/>
      </dsp:nvSpPr>
      <dsp:spPr>
        <a:xfrm rot="19095147">
          <a:off x="7135143" y="2021706"/>
          <a:ext cx="674940" cy="15886"/>
        </a:xfrm>
        <a:custGeom>
          <a:avLst/>
          <a:gdLst/>
          <a:ahLst/>
          <a:cxnLst/>
          <a:rect l="0" t="0" r="0" b="0"/>
          <a:pathLst>
            <a:path>
              <a:moveTo>
                <a:pt x="0" y="7943"/>
              </a:moveTo>
              <a:lnTo>
                <a:pt x="674940"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5740" y="2012775"/>
        <a:ext cx="33747" cy="33747"/>
      </dsp:txXfrm>
    </dsp:sp>
    <dsp:sp modelId="{4C60C056-ABAB-4659-9D81-F1AB1810279C}">
      <dsp:nvSpPr>
        <dsp:cNvPr id="0" name=""/>
        <dsp:cNvSpPr/>
      </dsp:nvSpPr>
      <dsp:spPr>
        <a:xfrm>
          <a:off x="7724396" y="1575028"/>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Internet</a:t>
          </a:r>
          <a:endParaRPr lang="en-US" sz="800" kern="1200" dirty="0"/>
        </a:p>
      </dsp:txBody>
      <dsp:txXfrm>
        <a:off x="7737864" y="1588496"/>
        <a:ext cx="892731" cy="432897"/>
      </dsp:txXfrm>
    </dsp:sp>
    <dsp:sp modelId="{25F03D54-E400-43EF-B4EE-08BE0AF950F3}">
      <dsp:nvSpPr>
        <dsp:cNvPr id="0" name=""/>
        <dsp:cNvSpPr/>
      </dsp:nvSpPr>
      <dsp:spPr>
        <a:xfrm rot="537621">
          <a:off x="7217721" y="2286110"/>
          <a:ext cx="509784" cy="15886"/>
        </a:xfrm>
        <a:custGeom>
          <a:avLst/>
          <a:gdLst/>
          <a:ahLst/>
          <a:cxnLst/>
          <a:rect l="0" t="0" r="0" b="0"/>
          <a:pathLst>
            <a:path>
              <a:moveTo>
                <a:pt x="0" y="7943"/>
              </a:moveTo>
              <a:lnTo>
                <a:pt x="509784"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9869" y="2281309"/>
        <a:ext cx="25489" cy="25489"/>
      </dsp:txXfrm>
    </dsp:sp>
    <dsp:sp modelId="{39FA636E-9BCB-42DE-AE1D-21D4BA12E6EB}">
      <dsp:nvSpPr>
        <dsp:cNvPr id="0" name=""/>
        <dsp:cNvSpPr/>
      </dsp:nvSpPr>
      <dsp:spPr>
        <a:xfrm>
          <a:off x="7724396" y="2103836"/>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Module</a:t>
          </a:r>
          <a:endParaRPr lang="en-US" sz="800" kern="1200" dirty="0"/>
        </a:p>
      </dsp:txBody>
      <dsp:txXfrm>
        <a:off x="7737864" y="2117304"/>
        <a:ext cx="892731" cy="432897"/>
      </dsp:txXfrm>
    </dsp:sp>
    <dsp:sp modelId="{67C82D17-77AA-46B7-9E70-A9E0926DEE15}">
      <dsp:nvSpPr>
        <dsp:cNvPr id="0" name=""/>
        <dsp:cNvSpPr/>
      </dsp:nvSpPr>
      <dsp:spPr>
        <a:xfrm rot="3022624">
          <a:off x="7077806" y="2550514"/>
          <a:ext cx="789616" cy="15886"/>
        </a:xfrm>
        <a:custGeom>
          <a:avLst/>
          <a:gdLst/>
          <a:ahLst/>
          <a:cxnLst/>
          <a:rect l="0" t="0" r="0" b="0"/>
          <a:pathLst>
            <a:path>
              <a:moveTo>
                <a:pt x="0" y="7943"/>
              </a:moveTo>
              <a:lnTo>
                <a:pt x="78961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52873" y="2538717"/>
        <a:ext cx="39480" cy="39480"/>
      </dsp:txXfrm>
    </dsp:sp>
    <dsp:sp modelId="{57A20CFE-660C-4739-8B6C-B6647011CF42}">
      <dsp:nvSpPr>
        <dsp:cNvPr id="0" name=""/>
        <dsp:cNvSpPr/>
      </dsp:nvSpPr>
      <dsp:spPr>
        <a:xfrm>
          <a:off x="7724396" y="2632645"/>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Registry</a:t>
          </a:r>
          <a:endParaRPr lang="en-US" sz="800" kern="1200" dirty="0"/>
        </a:p>
      </dsp:txBody>
      <dsp:txXfrm>
        <a:off x="7737864" y="2646113"/>
        <a:ext cx="892731" cy="432897"/>
      </dsp:txXfrm>
    </dsp:sp>
    <dsp:sp modelId="{D2671A5C-285C-44A0-91F4-478F588E505E}">
      <dsp:nvSpPr>
        <dsp:cNvPr id="0" name=""/>
        <dsp:cNvSpPr/>
      </dsp:nvSpPr>
      <dsp:spPr>
        <a:xfrm rot="3966740">
          <a:off x="6850845" y="2814919"/>
          <a:ext cx="1243536" cy="15886"/>
        </a:xfrm>
        <a:custGeom>
          <a:avLst/>
          <a:gdLst/>
          <a:ahLst/>
          <a:cxnLst/>
          <a:rect l="0" t="0" r="0" b="0"/>
          <a:pathLst>
            <a:path>
              <a:moveTo>
                <a:pt x="0" y="7943"/>
              </a:moveTo>
              <a:lnTo>
                <a:pt x="1243536"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41525" y="2791773"/>
        <a:ext cx="62176" cy="62176"/>
      </dsp:txXfrm>
    </dsp:sp>
    <dsp:sp modelId="{8A9885E4-810A-4D51-B845-31394623D3EE}">
      <dsp:nvSpPr>
        <dsp:cNvPr id="0" name=""/>
        <dsp:cNvSpPr/>
      </dsp:nvSpPr>
      <dsp:spPr>
        <a:xfrm>
          <a:off x="7724396" y="3161453"/>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Memory</a:t>
          </a:r>
          <a:endParaRPr lang="en-US" sz="800" kern="1200" dirty="0"/>
        </a:p>
      </dsp:txBody>
      <dsp:txXfrm>
        <a:off x="7737864" y="3174921"/>
        <a:ext cx="892731" cy="432897"/>
      </dsp:txXfrm>
    </dsp:sp>
    <dsp:sp modelId="{7FFF0660-7336-45EA-8C97-61A221EE2D70}">
      <dsp:nvSpPr>
        <dsp:cNvPr id="0" name=""/>
        <dsp:cNvSpPr/>
      </dsp:nvSpPr>
      <dsp:spPr>
        <a:xfrm rot="4374741">
          <a:off x="6615730" y="3065468"/>
          <a:ext cx="1713767" cy="15886"/>
        </a:xfrm>
        <a:custGeom>
          <a:avLst/>
          <a:gdLst/>
          <a:ahLst/>
          <a:cxnLst/>
          <a:rect l="0" t="0" r="0" b="0"/>
          <a:pathLst>
            <a:path>
              <a:moveTo>
                <a:pt x="0" y="7943"/>
              </a:moveTo>
              <a:lnTo>
                <a:pt x="171376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429770" y="3030567"/>
        <a:ext cx="85688" cy="85688"/>
      </dsp:txXfrm>
    </dsp:sp>
    <dsp:sp modelId="{130C22C1-C3F6-4440-B474-135AACDA752E}">
      <dsp:nvSpPr>
        <dsp:cNvPr id="0" name=""/>
        <dsp:cNvSpPr/>
      </dsp:nvSpPr>
      <dsp:spPr>
        <a:xfrm>
          <a:off x="7724396" y="3662552"/>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Network</a:t>
          </a:r>
          <a:endParaRPr lang="en-US" sz="800" kern="1200" dirty="0"/>
        </a:p>
      </dsp:txBody>
      <dsp:txXfrm>
        <a:off x="7737864" y="3676020"/>
        <a:ext cx="892731" cy="432897"/>
      </dsp:txXfrm>
    </dsp:sp>
    <dsp:sp modelId="{C6EEDBD3-CEFD-4D4A-AF10-08BA37E5247C}">
      <dsp:nvSpPr>
        <dsp:cNvPr id="0" name=""/>
        <dsp:cNvSpPr/>
      </dsp:nvSpPr>
      <dsp:spPr>
        <a:xfrm rot="4615047">
          <a:off x="6360281" y="3329873"/>
          <a:ext cx="2224665" cy="15886"/>
        </a:xfrm>
        <a:custGeom>
          <a:avLst/>
          <a:gdLst/>
          <a:ahLst/>
          <a:cxnLst/>
          <a:rect l="0" t="0" r="0" b="0"/>
          <a:pathLst>
            <a:path>
              <a:moveTo>
                <a:pt x="0" y="7943"/>
              </a:moveTo>
              <a:lnTo>
                <a:pt x="2224665"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416997" y="3282199"/>
        <a:ext cx="111233" cy="111233"/>
      </dsp:txXfrm>
    </dsp:sp>
    <dsp:sp modelId="{8907D945-F9DA-4600-87C0-35A22543C8FB}">
      <dsp:nvSpPr>
        <dsp:cNvPr id="0" name=""/>
        <dsp:cNvSpPr/>
      </dsp:nvSpPr>
      <dsp:spPr>
        <a:xfrm>
          <a:off x="7724396" y="4191361"/>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Daemon</a:t>
          </a:r>
          <a:endParaRPr lang="en-US" sz="800" kern="1200" dirty="0"/>
        </a:p>
      </dsp:txBody>
      <dsp:txXfrm>
        <a:off x="7737864" y="4204829"/>
        <a:ext cx="892731" cy="432897"/>
      </dsp:txXfrm>
    </dsp:sp>
    <dsp:sp modelId="{6B08627A-2275-4161-AD84-EE74FC977656}">
      <dsp:nvSpPr>
        <dsp:cNvPr id="0" name=""/>
        <dsp:cNvSpPr/>
      </dsp:nvSpPr>
      <dsp:spPr>
        <a:xfrm rot="684995">
          <a:off x="5707332" y="3164811"/>
          <a:ext cx="570247" cy="15886"/>
        </a:xfrm>
        <a:custGeom>
          <a:avLst/>
          <a:gdLst/>
          <a:ahLst/>
          <a:cxnLst/>
          <a:rect l="0" t="0" r="0" b="0"/>
          <a:pathLst>
            <a:path>
              <a:moveTo>
                <a:pt x="0" y="7943"/>
              </a:moveTo>
              <a:lnTo>
                <a:pt x="570247" y="7943"/>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78199" y="3158498"/>
        <a:ext cx="28512" cy="28512"/>
      </dsp:txXfrm>
    </dsp:sp>
    <dsp:sp modelId="{426E51B7-461F-4A57-B70A-B1DEC9404C3F}">
      <dsp:nvSpPr>
        <dsp:cNvPr id="0" name=""/>
        <dsp:cNvSpPr/>
      </dsp:nvSpPr>
      <dsp:spPr>
        <a:xfrm>
          <a:off x="6271938" y="2999275"/>
          <a:ext cx="919667" cy="459833"/>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Custom Attributes</a:t>
          </a:r>
          <a:endParaRPr lang="en-US" sz="800" kern="1200" dirty="0"/>
        </a:p>
      </dsp:txBody>
      <dsp:txXfrm>
        <a:off x="6285406" y="3012743"/>
        <a:ext cx="892731" cy="4328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2" charset="0"/>
              </a:defRPr>
            </a:lvl1pPr>
          </a:lstStyle>
          <a:p>
            <a:pPr>
              <a:defRPr/>
            </a:pPr>
            <a:fld id="{A42ADF36-2964-4047-B9BC-465DE7D01C00}" type="datetime1">
              <a:rPr lang="en-US"/>
              <a:pPr>
                <a:defRPr/>
              </a:pPr>
              <a:t>10/26/2011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2" charset="0"/>
              </a:defRPr>
            </a:lvl1pPr>
          </a:lstStyle>
          <a:p>
            <a:pPr>
              <a:defRPr/>
            </a:pPr>
            <a:fld id="{F2F51625-4360-442C-8ED8-8DD9E104EA75}" type="slidenum">
              <a:rPr lang="en-US"/>
              <a:pPr>
                <a:defRPr/>
              </a:pPr>
              <a:t>‹#›</a:t>
            </a:fld>
            <a:endParaRPr lang="en-US"/>
          </a:p>
        </p:txBody>
      </p:sp>
    </p:spTree>
    <p:extLst>
      <p:ext uri="{BB962C8B-B14F-4D97-AF65-F5344CB8AC3E}">
        <p14:creationId xmlns:p14="http://schemas.microsoft.com/office/powerpoint/2010/main" val="15649862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ＭＳ Ｐゴシック" pitchFamily="2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1" tIns="45636" rIns="91271" bIns="45636" numCol="1" anchor="t" anchorCtr="0" compatLnSpc="1">
            <a:prstTxWarp prst="textNoShape">
              <a:avLst/>
            </a:prstTxWarp>
          </a:bodyPr>
          <a:lstStyle/>
          <a:p>
            <a:pPr defTabSz="885825" eaLnBrk="1" hangingPunct="1">
              <a:spcBef>
                <a:spcPct val="0"/>
              </a:spcBef>
            </a:pPr>
            <a:r>
              <a:rPr lang="en-US" smtClean="0">
                <a:ea typeface="ＭＳ Ｐゴシック" pitchFamily="32" charset="-128"/>
                <a:cs typeface="Arial" charset="0"/>
              </a:rPr>
              <a:t>What and How</a:t>
            </a:r>
          </a:p>
        </p:txBody>
      </p:sp>
      <p:sp>
        <p:nvSpPr>
          <p:cNvPr id="9728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1" tIns="45636" rIns="91271" bIns="45636" anchor="b"/>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a:fld id="{7FB4B40E-66BB-4CEC-ACE5-5C2034CB9DF8}" type="slidenum">
              <a:rPr lang="en-US" sz="1200">
                <a:latin typeface="Times New Roman" pitchFamily="32" charset="0"/>
                <a:ea typeface="ＭＳ Ｐゴシック" pitchFamily="32" charset="-128"/>
              </a:rPr>
              <a:pPr algn="r"/>
              <a:t>7</a:t>
            </a:fld>
            <a:endParaRPr lang="en-US" sz="1200">
              <a:latin typeface="Times New Roman" pitchFamily="32" charset="0"/>
              <a:ea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0EB9A0-AE7C-4BE6-9B62-FD35060A072D}" type="slidenum">
              <a:rPr lang="en-US" smtClean="0">
                <a:latin typeface="Calibri" pitchFamily="32" charset="0"/>
              </a:rPr>
              <a:pPr eaLnBrk="1" hangingPunct="1"/>
              <a:t>9</a:t>
            </a:fld>
            <a:endParaRPr lang="en-US" smtClean="0">
              <a:latin typeface="Calibri" pitchFamily="32"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smtClean="0">
              <a:latin typeface="Arial" charset="0"/>
              <a:ea typeface="ＭＳ Ｐゴシック" pitchFamily="32"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2"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C0DB54-B6F3-4849-B5D6-3A03CC1FCAD5}" type="slidenum">
              <a:rPr lang="en-US" smtClean="0">
                <a:solidFill>
                  <a:srgbClr val="000000"/>
                </a:solidFill>
                <a:latin typeface="Calibri" pitchFamily="32" charset="0"/>
              </a:rPr>
              <a:pPr eaLnBrk="1" hangingPunct="1"/>
              <a:t>31</a:t>
            </a:fld>
            <a:endParaRPr lang="en-US" smtClean="0">
              <a:solidFill>
                <a:srgbClr val="000000"/>
              </a:solidFill>
              <a:latin typeface="Calibri"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20888" y="0"/>
            <a:ext cx="341312" cy="6858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 name="Rectangle 3"/>
          <p:cNvSpPr>
            <a:spLocks noChangeArrowheads="1"/>
          </p:cNvSpPr>
          <p:nvPr/>
        </p:nvSpPr>
        <p:spPr bwMode="auto">
          <a:xfrm>
            <a:off x="2362200" y="0"/>
            <a:ext cx="6781800" cy="9906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6"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418263"/>
            <a:ext cx="1158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7035800" y="6596063"/>
            <a:ext cx="1955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600" smtClean="0">
                <a:solidFill>
                  <a:srgbClr val="000000"/>
                </a:solidFill>
              </a:rPr>
              <a:t>© 2010 The MITRE Corporation. All rights reserved.</a:t>
            </a:r>
            <a:endParaRPr lang="en-US" altLang="en-US" sz="700" smtClean="0">
              <a:solidFill>
                <a:srgbClr val="000000"/>
              </a:solidFill>
            </a:endParaRPr>
          </a:p>
        </p:txBody>
      </p:sp>
      <p:sp>
        <p:nvSpPr>
          <p:cNvPr id="8" name="Rectangle 7"/>
          <p:cNvSpPr/>
          <p:nvPr/>
        </p:nvSpPr>
        <p:spPr>
          <a:xfrm>
            <a:off x="4014788" y="6535738"/>
            <a:ext cx="1114425" cy="246062"/>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defRPr/>
            </a:pPr>
            <a:r>
              <a:rPr lang="en-US" sz="1000" b="0" dirty="0" smtClean="0">
                <a:solidFill>
                  <a:srgbClr val="000000"/>
                </a:solidFill>
              </a:rPr>
              <a:t>UNCLASSIFIED</a:t>
            </a:r>
            <a:endParaRPr lang="en-US" sz="1000" b="0" dirty="0">
              <a:solidFill>
                <a:srgbClr val="000000"/>
              </a:solidFill>
            </a:endParaRPr>
          </a:p>
        </p:txBody>
      </p:sp>
      <p:sp>
        <p:nvSpPr>
          <p:cNvPr id="9220" name="Rectangle 4"/>
          <p:cNvSpPr>
            <a:spLocks noGrp="1" noChangeArrowheads="1"/>
          </p:cNvSpPr>
          <p:nvPr>
            <p:ph type="subTitle" idx="1"/>
          </p:nvPr>
        </p:nvSpPr>
        <p:spPr>
          <a:xfrm>
            <a:off x="2255838" y="4189413"/>
            <a:ext cx="4602162" cy="763587"/>
          </a:xfrm>
        </p:spPr>
        <p:txBody>
          <a:bodyPr/>
          <a:lstStyle>
            <a:lvl1pPr marL="0" indent="0">
              <a:buFont typeface="Monotype Sorts" pitchFamily="2" charset="2"/>
              <a:buNone/>
              <a:defRPr b="0">
                <a:latin typeface="+mn-lt"/>
              </a:defRPr>
            </a:lvl1pPr>
          </a:lstStyle>
          <a:p>
            <a:r>
              <a:rPr lang="en-US" altLang="en-US" smtClean="0"/>
              <a:t>Click to edit Master subtitle style</a:t>
            </a:r>
            <a:endParaRPr lang="en-US" altLang="en-US" dirty="0"/>
          </a:p>
        </p:txBody>
      </p:sp>
      <p:sp>
        <p:nvSpPr>
          <p:cNvPr id="9224" name="Rectangle 8"/>
          <p:cNvSpPr>
            <a:spLocks noGrp="1" noChangeArrowheads="1"/>
          </p:cNvSpPr>
          <p:nvPr>
            <p:ph type="ctrTitle" sz="quarter"/>
          </p:nvPr>
        </p:nvSpPr>
        <p:spPr>
          <a:xfrm>
            <a:off x="2209800" y="2286000"/>
            <a:ext cx="6477000" cy="1143000"/>
          </a:xfrm>
          <a:prstGeom prst="rect">
            <a:avLst/>
          </a:prstGeom>
        </p:spPr>
        <p:txBody>
          <a:bodyPr/>
          <a:lstStyle>
            <a:lvl1pPr>
              <a:lnSpc>
                <a:spcPts val="3800"/>
              </a:lnSpc>
              <a:defRPr sz="4000" baseline="0">
                <a:solidFill>
                  <a:srgbClr val="00009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8228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0E22F31A-81F1-4A52-BCA4-EE10F3635E7A}" type="slidenum">
              <a:rPr lang="en-US"/>
              <a:pPr>
                <a:defRPr/>
              </a:pPr>
              <a:t>‹#›</a:t>
            </a:fld>
            <a:endParaRPr lang="en-US"/>
          </a:p>
        </p:txBody>
      </p:sp>
    </p:spTree>
    <p:extLst>
      <p:ext uri="{BB962C8B-B14F-4D97-AF65-F5344CB8AC3E}">
        <p14:creationId xmlns:p14="http://schemas.microsoft.com/office/powerpoint/2010/main" val="181397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381000"/>
            <a:ext cx="1924050" cy="57991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400" y="381000"/>
            <a:ext cx="5619750" cy="5799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9157F179-568F-44AD-8E59-E4CDCA9A364D}" type="slidenum">
              <a:rPr lang="en-US"/>
              <a:pPr>
                <a:defRPr/>
              </a:pPr>
              <a:t>‹#›</a:t>
            </a:fld>
            <a:endParaRPr lang="en-US"/>
          </a:p>
        </p:txBody>
      </p:sp>
    </p:spTree>
    <p:extLst>
      <p:ext uri="{BB962C8B-B14F-4D97-AF65-F5344CB8AC3E}">
        <p14:creationId xmlns:p14="http://schemas.microsoft.com/office/powerpoint/2010/main" val="298661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20888" y="0"/>
            <a:ext cx="341312" cy="6858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0000"/>
              </a:solidFill>
            </a:endParaRPr>
          </a:p>
        </p:txBody>
      </p:sp>
      <p:sp>
        <p:nvSpPr>
          <p:cNvPr id="5" name="Rectangle 3"/>
          <p:cNvSpPr>
            <a:spLocks noChangeArrowheads="1"/>
          </p:cNvSpPr>
          <p:nvPr/>
        </p:nvSpPr>
        <p:spPr bwMode="auto">
          <a:xfrm>
            <a:off x="2362200" y="0"/>
            <a:ext cx="6781800" cy="9906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0000"/>
              </a:solidFill>
            </a:endParaRPr>
          </a:p>
        </p:txBody>
      </p:sp>
      <p:pic>
        <p:nvPicPr>
          <p:cNvPr id="6" name="Picture 17" descr="DHS_2x3.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6132513"/>
            <a:ext cx="19240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subTitle" idx="1"/>
          </p:nvPr>
        </p:nvSpPr>
        <p:spPr>
          <a:xfrm>
            <a:off x="2133600" y="4189413"/>
            <a:ext cx="4602163" cy="763587"/>
          </a:xfrm>
        </p:spPr>
        <p:txBody>
          <a:bodyPr/>
          <a:lstStyle>
            <a:lvl1pPr marL="0" indent="0">
              <a:buFont typeface="Wingdings" pitchFamily="2" charset="2"/>
              <a:buNone/>
              <a:defRPr b="0"/>
            </a:lvl1pPr>
          </a:lstStyle>
          <a:p>
            <a:r>
              <a:rPr lang="en-US" altLang="en-US" dirty="0" smtClean="0"/>
              <a:t>Click to edit Master subtitle style</a:t>
            </a:r>
            <a:endParaRPr lang="en-US" altLang="en-US" dirty="0"/>
          </a:p>
        </p:txBody>
      </p:sp>
      <p:sp>
        <p:nvSpPr>
          <p:cNvPr id="5129" name="Rectangle 9"/>
          <p:cNvSpPr>
            <a:spLocks noGrp="1" noChangeArrowheads="1"/>
          </p:cNvSpPr>
          <p:nvPr>
            <p:ph type="ctrTitle" sz="quarter"/>
          </p:nvPr>
        </p:nvSpPr>
        <p:spPr>
          <a:xfrm>
            <a:off x="2133600" y="2286000"/>
            <a:ext cx="6477000" cy="1143000"/>
          </a:xfrm>
        </p:spPr>
        <p:txBody>
          <a:bodyPr anchor="ctr"/>
          <a:lstStyle>
            <a:lvl1pPr>
              <a:lnSpc>
                <a:spcPts val="4400"/>
              </a:lnSpc>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67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b="0">
                <a:solidFill>
                  <a:srgbClr val="003399">
                    <a:lumMod val="75000"/>
                  </a:srgbClr>
                </a:solidFill>
              </a:defRPr>
            </a:lvl1pPr>
          </a:lstStyle>
          <a:p>
            <a:pPr>
              <a:defRPr/>
            </a:pPr>
            <a:fld id="{082051E5-6CD7-4978-938C-DFE7016F650A}" type="slidenum">
              <a:rPr lang="en-US"/>
              <a:pPr>
                <a:defRPr/>
              </a:pPr>
              <a:t>‹#›</a:t>
            </a:fld>
            <a:endParaRPr lang="en-US" dirty="0"/>
          </a:p>
        </p:txBody>
      </p:sp>
    </p:spTree>
    <p:extLst>
      <p:ext uri="{BB962C8B-B14F-4D97-AF65-F5344CB8AC3E}">
        <p14:creationId xmlns:p14="http://schemas.microsoft.com/office/powerpoint/2010/main" val="532350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p:txBody>
          <a:bodyPr/>
          <a:lstStyle>
            <a:lvl1pPr>
              <a:defRPr b="0"/>
            </a:lvl1pPr>
          </a:lstStyle>
          <a:p>
            <a:pPr>
              <a:defRPr/>
            </a:pPr>
            <a:fld id="{9A60DEC9-BAC6-4315-B9A6-AB912C2F2678}" type="slidenum">
              <a:rPr lang="en-US"/>
              <a:pPr>
                <a:defRPr/>
              </a:pPr>
              <a:t>‹#›</a:t>
            </a:fld>
            <a:endParaRPr lang="en-US" dirty="0"/>
          </a:p>
        </p:txBody>
      </p:sp>
    </p:spTree>
    <p:extLst>
      <p:ext uri="{BB962C8B-B14F-4D97-AF65-F5344CB8AC3E}">
        <p14:creationId xmlns:p14="http://schemas.microsoft.com/office/powerpoint/2010/main" val="426543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381000"/>
            <a:ext cx="71628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1499" y="1343025"/>
            <a:ext cx="3844925" cy="4752975"/>
          </a:xfrm>
        </p:spPr>
        <p:txBody>
          <a:bodyPr/>
          <a:lstStyle>
            <a:lvl1pPr>
              <a:buFont typeface="Arial" pitchFamily="34" charset="0"/>
              <a:buChar char="■"/>
              <a:defRPr sz="1800">
                <a:latin typeface="Arial" pitchFamily="34" charset="0"/>
                <a:cs typeface="Arial" pitchFamily="34" charset="0"/>
              </a:defRPr>
            </a:lvl1pPr>
            <a:lvl2pPr>
              <a:defRPr sz="1600">
                <a:latin typeface="Arial" pitchFamily="34" charset="0"/>
                <a:cs typeface="Arial" pitchFamily="34" charset="0"/>
              </a:defRPr>
            </a:lvl2pPr>
            <a:lvl3pPr>
              <a:buFont typeface="Arial" pitchFamily="34" charset="0"/>
              <a:buChar char="■"/>
              <a:defRPr sz="1400">
                <a:latin typeface="Arial" pitchFamily="34" charset="0"/>
                <a:cs typeface="Arial" pitchFamily="34" charset="0"/>
              </a:defRPr>
            </a:lvl3pPr>
            <a:lvl4pPr>
              <a:defRPr sz="1400">
                <a:solidFill>
                  <a:srgbClr val="FF0000"/>
                </a:solidFill>
                <a:latin typeface="Arial" pitchFamily="34" charset="0"/>
                <a:cs typeface="Arial" pitchFamily="34" charset="0"/>
              </a:defRPr>
            </a:lvl4pPr>
            <a:lvl5pPr>
              <a:defRPr sz="14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13274" y="1343025"/>
            <a:ext cx="3844925" cy="4752975"/>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solidFill>
                  <a:srgbClr val="FF0000"/>
                </a:solidFill>
                <a:latin typeface="Arial" pitchFamily="34" charset="0"/>
                <a:cs typeface="Arial" pitchFamily="34" charset="0"/>
              </a:defRPr>
            </a:lvl4pPr>
            <a:lvl5pPr>
              <a:defRPr sz="14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2"/>
          <p:cNvSpPr>
            <a:spLocks noGrp="1" noChangeArrowheads="1"/>
          </p:cNvSpPr>
          <p:nvPr>
            <p:ph type="sldNum" sz="quarter" idx="10"/>
          </p:nvPr>
        </p:nvSpPr>
        <p:spPr/>
        <p:txBody>
          <a:bodyPr/>
          <a:lstStyle>
            <a:lvl1pPr>
              <a:defRPr b="0"/>
            </a:lvl1pPr>
          </a:lstStyle>
          <a:p>
            <a:pPr>
              <a:defRPr/>
            </a:pPr>
            <a:fld id="{7B9D6DD8-95DC-42CE-9028-BC249490EF81}" type="slidenum">
              <a:rPr lang="en-US"/>
              <a:pPr>
                <a:defRPr/>
              </a:pPr>
              <a:t>‹#›</a:t>
            </a:fld>
            <a:endParaRPr lang="en-US" dirty="0"/>
          </a:p>
        </p:txBody>
      </p:sp>
    </p:spTree>
    <p:extLst>
      <p:ext uri="{BB962C8B-B14F-4D97-AF65-F5344CB8AC3E}">
        <p14:creationId xmlns:p14="http://schemas.microsoft.com/office/powerpoint/2010/main" val="79448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b="0"/>
            </a:lvl1pPr>
          </a:lstStyle>
          <a:p>
            <a:pPr>
              <a:defRPr/>
            </a:pPr>
            <a:fld id="{57CA15D0-FC69-415A-A25B-63C3F1D648F3}" type="slidenum">
              <a:rPr lang="en-US"/>
              <a:pPr>
                <a:defRPr/>
              </a:pPr>
              <a:t>‹#›</a:t>
            </a:fld>
            <a:endParaRPr lang="en-US" dirty="0"/>
          </a:p>
        </p:txBody>
      </p:sp>
    </p:spTree>
    <p:extLst>
      <p:ext uri="{BB962C8B-B14F-4D97-AF65-F5344CB8AC3E}">
        <p14:creationId xmlns:p14="http://schemas.microsoft.com/office/powerpoint/2010/main" val="339645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b="0"/>
            </a:lvl1pPr>
          </a:lstStyle>
          <a:p>
            <a:pPr>
              <a:defRPr/>
            </a:pPr>
            <a:fld id="{F0C22036-B3F1-4D76-BB1E-BFBC152AC901}" type="slidenum">
              <a:rPr lang="en-US"/>
              <a:pPr>
                <a:defRPr/>
              </a:pPr>
              <a:t>‹#›</a:t>
            </a:fld>
            <a:endParaRPr lang="en-US" dirty="0"/>
          </a:p>
        </p:txBody>
      </p:sp>
    </p:spTree>
    <p:extLst>
      <p:ext uri="{BB962C8B-B14F-4D97-AF65-F5344CB8AC3E}">
        <p14:creationId xmlns:p14="http://schemas.microsoft.com/office/powerpoint/2010/main" val="21692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4" descr="PowerPointScreenSnapz00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4000" y="6397625"/>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2" name="Rectangle 16"/>
          <p:cNvSpPr>
            <a:spLocks noGrp="1" noChangeArrowheads="1"/>
          </p:cNvSpPr>
          <p:nvPr>
            <p:ph type="ctrTitle" sz="quarter"/>
          </p:nvPr>
        </p:nvSpPr>
        <p:spPr>
          <a:xfrm>
            <a:off x="836613" y="1924050"/>
            <a:ext cx="7772400" cy="1905000"/>
          </a:xfrm>
        </p:spPr>
        <p:txBody>
          <a:bodyPr/>
          <a:lstStyle>
            <a:lvl1pPr algn="ctr">
              <a:lnSpc>
                <a:spcPct val="150000"/>
              </a:lnSpc>
              <a:defRPr/>
            </a:lvl1pPr>
          </a:lstStyle>
          <a:p>
            <a:r>
              <a:rPr lang="en-US"/>
              <a:t>Click to edit Master title style</a:t>
            </a:r>
          </a:p>
        </p:txBody>
      </p:sp>
    </p:spTree>
    <p:extLst>
      <p:ext uri="{BB962C8B-B14F-4D97-AF65-F5344CB8AC3E}">
        <p14:creationId xmlns:p14="http://schemas.microsoft.com/office/powerpoint/2010/main" val="124146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762000"/>
            <a:ext cx="9144000" cy="46038"/>
          </a:xfrm>
          <a:prstGeom prst="rect">
            <a:avLst/>
          </a:prstGeom>
          <a:solidFill>
            <a:srgbClr val="06455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b="1">
              <a:solidFill>
                <a:srgbClr val="FFFFFF"/>
              </a:solidFill>
              <a:latin typeface="Calibri" pitchFamily="32" charset="0"/>
            </a:endParaRPr>
          </a:p>
        </p:txBody>
      </p:sp>
    </p:spTree>
    <p:extLst>
      <p:ext uri="{BB962C8B-B14F-4D97-AF65-F5344CB8AC3E}">
        <p14:creationId xmlns:p14="http://schemas.microsoft.com/office/powerpoint/2010/main" val="424775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96200" cy="4884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7"/>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4" name="Slide Number Placeholder 8"/>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40E3C1C5-49E6-4DC9-A06E-48938BBB8BF6}" type="slidenum">
              <a:rPr lang="en-US"/>
              <a:pPr>
                <a:defRPr/>
              </a:pPr>
              <a:t>‹#›</a:t>
            </a:fld>
            <a:endParaRPr lang="en-US"/>
          </a:p>
        </p:txBody>
      </p:sp>
    </p:spTree>
    <p:extLst>
      <p:ext uri="{BB962C8B-B14F-4D97-AF65-F5344CB8AC3E}">
        <p14:creationId xmlns:p14="http://schemas.microsoft.com/office/powerpoint/2010/main" val="343431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762000"/>
            <a:ext cx="9144000" cy="46038"/>
          </a:xfrm>
          <a:prstGeom prst="rect">
            <a:avLst/>
          </a:prstGeom>
          <a:solidFill>
            <a:srgbClr val="06455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b="1">
              <a:solidFill>
                <a:srgbClr val="FFFFFF"/>
              </a:solidFill>
              <a:latin typeface="Calibri" pitchFamily="32" charset="0"/>
            </a:endParaRPr>
          </a:p>
        </p:txBody>
      </p:sp>
    </p:spTree>
    <p:extLst>
      <p:ext uri="{BB962C8B-B14F-4D97-AF65-F5344CB8AC3E}">
        <p14:creationId xmlns:p14="http://schemas.microsoft.com/office/powerpoint/2010/main" val="4096034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213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762000"/>
            <a:ext cx="9144000" cy="46038"/>
          </a:xfrm>
          <a:prstGeom prst="rect">
            <a:avLst/>
          </a:prstGeom>
          <a:solidFill>
            <a:srgbClr val="06455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b="1">
              <a:solidFill>
                <a:srgbClr val="FFFFFF"/>
              </a:solidFill>
              <a:latin typeface="Calibri" pitchFamily="32" charset="0"/>
            </a:endParaRPr>
          </a:p>
        </p:txBody>
      </p:sp>
    </p:spTree>
    <p:extLst>
      <p:ext uri="{BB962C8B-B14F-4D97-AF65-F5344CB8AC3E}">
        <p14:creationId xmlns:p14="http://schemas.microsoft.com/office/powerpoint/2010/main" val="2893596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133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762000"/>
            <a:ext cx="9144000" cy="46038"/>
          </a:xfrm>
          <a:prstGeom prst="rect">
            <a:avLst/>
          </a:prstGeom>
          <a:solidFill>
            <a:srgbClr val="06455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b="1">
              <a:solidFill>
                <a:srgbClr val="FFFFFF"/>
              </a:solidFill>
              <a:latin typeface="Calibri" pitchFamily="32" charset="0"/>
            </a:endParaRPr>
          </a:p>
        </p:txBody>
      </p:sp>
    </p:spTree>
    <p:extLst>
      <p:ext uri="{BB962C8B-B14F-4D97-AF65-F5344CB8AC3E}">
        <p14:creationId xmlns:p14="http://schemas.microsoft.com/office/powerpoint/2010/main" val="235262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762000"/>
            <a:ext cx="9144000" cy="46038"/>
          </a:xfrm>
          <a:prstGeom prst="rect">
            <a:avLst/>
          </a:prstGeom>
          <a:solidFill>
            <a:srgbClr val="06455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b="1">
              <a:solidFill>
                <a:srgbClr val="FFFFFF"/>
              </a:solidFill>
              <a:latin typeface="Calibri" pitchFamily="32" charset="0"/>
            </a:endParaRPr>
          </a:p>
        </p:txBody>
      </p:sp>
    </p:spTree>
    <p:extLst>
      <p:ext uri="{BB962C8B-B14F-4D97-AF65-F5344CB8AC3E}">
        <p14:creationId xmlns:p14="http://schemas.microsoft.com/office/powerpoint/2010/main" val="375374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3368004171_93369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400" y="3048000"/>
            <a:ext cx="16017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a:t>09/27/2010</a:t>
            </a:r>
          </a:p>
        </p:txBody>
      </p:sp>
      <p:sp>
        <p:nvSpPr>
          <p:cNvPr id="6" name="Footer Placeholder 4"/>
          <p:cNvSpPr>
            <a:spLocks noGrp="1"/>
          </p:cNvSpPr>
          <p:nvPr>
            <p:ph type="ftr" sz="quarter" idx="11"/>
          </p:nvPr>
        </p:nvSpPr>
        <p:spPr/>
        <p:txBody>
          <a:bodyPr/>
          <a:lstStyle>
            <a:lvl1pPr>
              <a:defRPr/>
            </a:lvl1pPr>
          </a:lstStyle>
          <a:p>
            <a:pPr>
              <a:defRPr/>
            </a:pPr>
            <a:r>
              <a:rPr lang="en-US"/>
              <a:t>6th Annual IT Security Automation Conference</a:t>
            </a:r>
          </a:p>
        </p:txBody>
      </p:sp>
      <p:sp>
        <p:nvSpPr>
          <p:cNvPr id="7" name="Slide Number Placeholder 5"/>
          <p:cNvSpPr>
            <a:spLocks noGrp="1"/>
          </p:cNvSpPr>
          <p:nvPr>
            <p:ph type="sldNum" sz="quarter" idx="12"/>
          </p:nvPr>
        </p:nvSpPr>
        <p:spPr/>
        <p:txBody>
          <a:bodyPr/>
          <a:lstStyle>
            <a:lvl1pPr>
              <a:defRPr/>
            </a:lvl1pPr>
          </a:lstStyle>
          <a:p>
            <a:pPr>
              <a:defRPr/>
            </a:pPr>
            <a:fld id="{846296EB-6AB5-4078-8179-2478FC20BA2E}" type="slidenum">
              <a:rPr lang="en-US"/>
              <a:pPr>
                <a:defRPr/>
              </a:pPr>
              <a:t>‹#›</a:t>
            </a:fld>
            <a:endParaRPr lang="en-US"/>
          </a:p>
        </p:txBody>
      </p:sp>
    </p:spTree>
    <p:extLst>
      <p:ext uri="{BB962C8B-B14F-4D97-AF65-F5344CB8AC3E}">
        <p14:creationId xmlns:p14="http://schemas.microsoft.com/office/powerpoint/2010/main" val="3498478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6CD33D-7100-43B9-AC06-1BFC6327C645}" type="datetimeFigureOut">
              <a:rPr lang="en-US"/>
              <a:pPr>
                <a:defRPr/>
              </a:pPr>
              <a:t>10/26/2011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438679-74E5-4FE5-986A-B252B9647D57}" type="slidenum">
              <a:rPr lang="en-US"/>
              <a:pPr>
                <a:defRPr/>
              </a:pPr>
              <a:t>‹#›</a:t>
            </a:fld>
            <a:endParaRPr lang="en-US"/>
          </a:p>
        </p:txBody>
      </p:sp>
    </p:spTree>
    <p:extLst>
      <p:ext uri="{BB962C8B-B14F-4D97-AF65-F5344CB8AC3E}">
        <p14:creationId xmlns:p14="http://schemas.microsoft.com/office/powerpoint/2010/main" val="105663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09/27/2010</a:t>
            </a:r>
          </a:p>
        </p:txBody>
      </p:sp>
      <p:sp>
        <p:nvSpPr>
          <p:cNvPr id="5" name="Footer Placeholder 4"/>
          <p:cNvSpPr>
            <a:spLocks noGrp="1"/>
          </p:cNvSpPr>
          <p:nvPr>
            <p:ph type="ftr" sz="quarter" idx="11"/>
          </p:nvPr>
        </p:nvSpPr>
        <p:spPr/>
        <p:txBody>
          <a:bodyPr/>
          <a:lstStyle>
            <a:lvl1pPr>
              <a:defRPr/>
            </a:lvl1pPr>
          </a:lstStyle>
          <a:p>
            <a:pPr>
              <a:defRPr/>
            </a:pPr>
            <a:r>
              <a:rPr lang="en-US"/>
              <a:t>6th Annual IT Security Automation Conference</a:t>
            </a:r>
          </a:p>
        </p:txBody>
      </p:sp>
      <p:sp>
        <p:nvSpPr>
          <p:cNvPr id="6" name="Slide Number Placeholder 5"/>
          <p:cNvSpPr>
            <a:spLocks noGrp="1"/>
          </p:cNvSpPr>
          <p:nvPr>
            <p:ph type="sldNum" sz="quarter" idx="12"/>
          </p:nvPr>
        </p:nvSpPr>
        <p:spPr/>
        <p:txBody>
          <a:bodyPr/>
          <a:lstStyle>
            <a:lvl1pPr>
              <a:defRPr/>
            </a:lvl1pPr>
          </a:lstStyle>
          <a:p>
            <a:pPr>
              <a:defRPr/>
            </a:pPr>
            <a:fld id="{34A6F18B-DEFE-4CB1-8A98-E5880F2E31E5}" type="slidenum">
              <a:rPr lang="en-US"/>
              <a:pPr>
                <a:defRPr/>
              </a:pPr>
              <a:t>‹#›</a:t>
            </a:fld>
            <a:endParaRPr lang="en-US"/>
          </a:p>
        </p:txBody>
      </p:sp>
    </p:spTree>
    <p:extLst>
      <p:ext uri="{BB962C8B-B14F-4D97-AF65-F5344CB8AC3E}">
        <p14:creationId xmlns:p14="http://schemas.microsoft.com/office/powerpoint/2010/main" val="367897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09/27/2010</a:t>
            </a:r>
          </a:p>
        </p:txBody>
      </p:sp>
      <p:sp>
        <p:nvSpPr>
          <p:cNvPr id="6" name="Footer Placeholder 5"/>
          <p:cNvSpPr>
            <a:spLocks noGrp="1"/>
          </p:cNvSpPr>
          <p:nvPr>
            <p:ph type="ftr" sz="quarter" idx="11"/>
          </p:nvPr>
        </p:nvSpPr>
        <p:spPr/>
        <p:txBody>
          <a:bodyPr/>
          <a:lstStyle>
            <a:lvl1pPr>
              <a:defRPr/>
            </a:lvl1pPr>
          </a:lstStyle>
          <a:p>
            <a:pPr>
              <a:defRPr/>
            </a:pPr>
            <a:r>
              <a:rPr lang="en-US"/>
              <a:t>6th Annual IT Security Automation Conference</a:t>
            </a:r>
          </a:p>
        </p:txBody>
      </p:sp>
      <p:sp>
        <p:nvSpPr>
          <p:cNvPr id="7" name="Slide Number Placeholder 6"/>
          <p:cNvSpPr>
            <a:spLocks noGrp="1"/>
          </p:cNvSpPr>
          <p:nvPr>
            <p:ph type="sldNum" sz="quarter" idx="12"/>
          </p:nvPr>
        </p:nvSpPr>
        <p:spPr/>
        <p:txBody>
          <a:bodyPr/>
          <a:lstStyle>
            <a:lvl1pPr>
              <a:defRPr/>
            </a:lvl1pPr>
          </a:lstStyle>
          <a:p>
            <a:pPr>
              <a:defRPr/>
            </a:pPr>
            <a:fld id="{E6E0C889-B443-4DF0-8A58-460EEEA929B6}" type="slidenum">
              <a:rPr lang="en-US"/>
              <a:pPr>
                <a:defRPr/>
              </a:pPr>
              <a:t>‹#›</a:t>
            </a:fld>
            <a:endParaRPr lang="en-US"/>
          </a:p>
        </p:txBody>
      </p:sp>
    </p:spTree>
    <p:extLst>
      <p:ext uri="{BB962C8B-B14F-4D97-AF65-F5344CB8AC3E}">
        <p14:creationId xmlns:p14="http://schemas.microsoft.com/office/powerpoint/2010/main" val="216188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05325"/>
            <a:ext cx="7772400" cy="1362075"/>
          </a:xfrm>
          <a:prstGeom prst="rect">
            <a:avLst/>
          </a:prstGeom>
        </p:spPr>
        <p:txBody>
          <a:bodyPr anchor="t"/>
          <a:lstStyle>
            <a:lvl1pPr algn="l">
              <a:lnSpc>
                <a:spcPts val="3400"/>
              </a:lnSpc>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FD058A47-AE6C-41A2-B04C-B10653309897}" type="slidenum">
              <a:rPr lang="en-US"/>
              <a:pPr>
                <a:defRPr/>
              </a:pPr>
              <a:t>‹#›</a:t>
            </a:fld>
            <a:endParaRPr lang="en-US"/>
          </a:p>
        </p:txBody>
      </p:sp>
    </p:spTree>
    <p:extLst>
      <p:ext uri="{BB962C8B-B14F-4D97-AF65-F5344CB8AC3E}">
        <p14:creationId xmlns:p14="http://schemas.microsoft.com/office/powerpoint/2010/main" val="479036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09/27/2010</a:t>
            </a:r>
          </a:p>
        </p:txBody>
      </p:sp>
      <p:sp>
        <p:nvSpPr>
          <p:cNvPr id="8" name="Footer Placeholder 7"/>
          <p:cNvSpPr>
            <a:spLocks noGrp="1"/>
          </p:cNvSpPr>
          <p:nvPr>
            <p:ph type="ftr" sz="quarter" idx="11"/>
          </p:nvPr>
        </p:nvSpPr>
        <p:spPr/>
        <p:txBody>
          <a:bodyPr/>
          <a:lstStyle>
            <a:lvl1pPr>
              <a:defRPr/>
            </a:lvl1pPr>
          </a:lstStyle>
          <a:p>
            <a:pPr>
              <a:defRPr/>
            </a:pPr>
            <a:r>
              <a:rPr lang="en-US"/>
              <a:t>6th Annual IT Security Automation Conference</a:t>
            </a:r>
          </a:p>
        </p:txBody>
      </p:sp>
      <p:sp>
        <p:nvSpPr>
          <p:cNvPr id="9" name="Slide Number Placeholder 8"/>
          <p:cNvSpPr>
            <a:spLocks noGrp="1"/>
          </p:cNvSpPr>
          <p:nvPr>
            <p:ph type="sldNum" sz="quarter" idx="12"/>
          </p:nvPr>
        </p:nvSpPr>
        <p:spPr/>
        <p:txBody>
          <a:bodyPr/>
          <a:lstStyle>
            <a:lvl1pPr>
              <a:defRPr/>
            </a:lvl1pPr>
          </a:lstStyle>
          <a:p>
            <a:pPr>
              <a:defRPr/>
            </a:pPr>
            <a:fld id="{F216ED2D-FB15-4DDD-94C0-9ECD89365CD9}" type="slidenum">
              <a:rPr lang="en-US"/>
              <a:pPr>
                <a:defRPr/>
              </a:pPr>
              <a:t>‹#›</a:t>
            </a:fld>
            <a:endParaRPr lang="en-US"/>
          </a:p>
        </p:txBody>
      </p:sp>
    </p:spTree>
    <p:extLst>
      <p:ext uri="{BB962C8B-B14F-4D97-AF65-F5344CB8AC3E}">
        <p14:creationId xmlns:p14="http://schemas.microsoft.com/office/powerpoint/2010/main" val="58471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09/27/2010</a:t>
            </a:r>
          </a:p>
        </p:txBody>
      </p:sp>
      <p:sp>
        <p:nvSpPr>
          <p:cNvPr id="4" name="Footer Placeholder 3"/>
          <p:cNvSpPr>
            <a:spLocks noGrp="1"/>
          </p:cNvSpPr>
          <p:nvPr>
            <p:ph type="ftr" sz="quarter" idx="11"/>
          </p:nvPr>
        </p:nvSpPr>
        <p:spPr/>
        <p:txBody>
          <a:bodyPr/>
          <a:lstStyle>
            <a:lvl1pPr>
              <a:defRPr/>
            </a:lvl1pPr>
          </a:lstStyle>
          <a:p>
            <a:pPr>
              <a:defRPr/>
            </a:pPr>
            <a:r>
              <a:rPr lang="en-US"/>
              <a:t>6th Annual IT Security Automation Conference</a:t>
            </a:r>
          </a:p>
        </p:txBody>
      </p:sp>
      <p:sp>
        <p:nvSpPr>
          <p:cNvPr id="5" name="Slide Number Placeholder 4"/>
          <p:cNvSpPr>
            <a:spLocks noGrp="1"/>
          </p:cNvSpPr>
          <p:nvPr>
            <p:ph type="sldNum" sz="quarter" idx="12"/>
          </p:nvPr>
        </p:nvSpPr>
        <p:spPr/>
        <p:txBody>
          <a:bodyPr/>
          <a:lstStyle>
            <a:lvl1pPr>
              <a:defRPr/>
            </a:lvl1pPr>
          </a:lstStyle>
          <a:p>
            <a:pPr>
              <a:defRPr/>
            </a:pPr>
            <a:fld id="{D90E99CB-3719-4D51-A868-006AAD7105FB}" type="slidenum">
              <a:rPr lang="en-US"/>
              <a:pPr>
                <a:defRPr/>
              </a:pPr>
              <a:t>‹#›</a:t>
            </a:fld>
            <a:endParaRPr lang="en-US"/>
          </a:p>
        </p:txBody>
      </p:sp>
    </p:spTree>
    <p:extLst>
      <p:ext uri="{BB962C8B-B14F-4D97-AF65-F5344CB8AC3E}">
        <p14:creationId xmlns:p14="http://schemas.microsoft.com/office/powerpoint/2010/main" val="1723606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61359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09/27/2010</a:t>
            </a:r>
          </a:p>
        </p:txBody>
      </p:sp>
      <p:sp>
        <p:nvSpPr>
          <p:cNvPr id="6" name="Footer Placeholder 5"/>
          <p:cNvSpPr>
            <a:spLocks noGrp="1"/>
          </p:cNvSpPr>
          <p:nvPr>
            <p:ph type="ftr" sz="quarter" idx="11"/>
          </p:nvPr>
        </p:nvSpPr>
        <p:spPr/>
        <p:txBody>
          <a:bodyPr/>
          <a:lstStyle>
            <a:lvl1pPr>
              <a:defRPr/>
            </a:lvl1pPr>
          </a:lstStyle>
          <a:p>
            <a:pPr>
              <a:defRPr/>
            </a:pPr>
            <a:r>
              <a:rPr lang="en-US"/>
              <a:t>6th Annual IT Security Automation Conference</a:t>
            </a:r>
          </a:p>
        </p:txBody>
      </p:sp>
      <p:sp>
        <p:nvSpPr>
          <p:cNvPr id="7" name="Slide Number Placeholder 6"/>
          <p:cNvSpPr>
            <a:spLocks noGrp="1"/>
          </p:cNvSpPr>
          <p:nvPr>
            <p:ph type="sldNum" sz="quarter" idx="12"/>
          </p:nvPr>
        </p:nvSpPr>
        <p:spPr/>
        <p:txBody>
          <a:bodyPr/>
          <a:lstStyle>
            <a:lvl1pPr>
              <a:defRPr/>
            </a:lvl1pPr>
          </a:lstStyle>
          <a:p>
            <a:pPr>
              <a:defRPr/>
            </a:pPr>
            <a:fld id="{AEA08F6D-3242-4577-9571-91554206D8F2}" type="slidenum">
              <a:rPr lang="en-US"/>
              <a:pPr>
                <a:defRPr/>
              </a:pPr>
              <a:t>‹#›</a:t>
            </a:fld>
            <a:endParaRPr lang="en-US"/>
          </a:p>
        </p:txBody>
      </p:sp>
    </p:spTree>
    <p:extLst>
      <p:ext uri="{BB962C8B-B14F-4D97-AF65-F5344CB8AC3E}">
        <p14:creationId xmlns:p14="http://schemas.microsoft.com/office/powerpoint/2010/main" val="140369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09/27/2010</a:t>
            </a:r>
          </a:p>
        </p:txBody>
      </p:sp>
      <p:sp>
        <p:nvSpPr>
          <p:cNvPr id="6" name="Footer Placeholder 5"/>
          <p:cNvSpPr>
            <a:spLocks noGrp="1"/>
          </p:cNvSpPr>
          <p:nvPr>
            <p:ph type="ftr" sz="quarter" idx="11"/>
          </p:nvPr>
        </p:nvSpPr>
        <p:spPr/>
        <p:txBody>
          <a:bodyPr/>
          <a:lstStyle>
            <a:lvl1pPr>
              <a:defRPr/>
            </a:lvl1pPr>
          </a:lstStyle>
          <a:p>
            <a:pPr>
              <a:defRPr/>
            </a:pPr>
            <a:r>
              <a:rPr lang="en-US"/>
              <a:t>6th Annual IT Security Automation Conference</a:t>
            </a:r>
          </a:p>
        </p:txBody>
      </p:sp>
      <p:sp>
        <p:nvSpPr>
          <p:cNvPr id="7" name="Slide Number Placeholder 6"/>
          <p:cNvSpPr>
            <a:spLocks noGrp="1"/>
          </p:cNvSpPr>
          <p:nvPr>
            <p:ph type="sldNum" sz="quarter" idx="12"/>
          </p:nvPr>
        </p:nvSpPr>
        <p:spPr/>
        <p:txBody>
          <a:bodyPr/>
          <a:lstStyle>
            <a:lvl1pPr>
              <a:defRPr/>
            </a:lvl1pPr>
          </a:lstStyle>
          <a:p>
            <a:pPr>
              <a:defRPr/>
            </a:pPr>
            <a:fld id="{52077164-A509-40B9-8C3C-1FED8039DC9E}" type="slidenum">
              <a:rPr lang="en-US"/>
              <a:pPr>
                <a:defRPr/>
              </a:pPr>
              <a:t>‹#›</a:t>
            </a:fld>
            <a:endParaRPr lang="en-US"/>
          </a:p>
        </p:txBody>
      </p:sp>
    </p:spTree>
    <p:extLst>
      <p:ext uri="{BB962C8B-B14F-4D97-AF65-F5344CB8AC3E}">
        <p14:creationId xmlns:p14="http://schemas.microsoft.com/office/powerpoint/2010/main" val="3771247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09/27/2010</a:t>
            </a:r>
          </a:p>
        </p:txBody>
      </p:sp>
      <p:sp>
        <p:nvSpPr>
          <p:cNvPr id="5" name="Footer Placeholder 4"/>
          <p:cNvSpPr>
            <a:spLocks noGrp="1"/>
          </p:cNvSpPr>
          <p:nvPr>
            <p:ph type="ftr" sz="quarter" idx="11"/>
          </p:nvPr>
        </p:nvSpPr>
        <p:spPr/>
        <p:txBody>
          <a:bodyPr/>
          <a:lstStyle>
            <a:lvl1pPr>
              <a:defRPr/>
            </a:lvl1pPr>
          </a:lstStyle>
          <a:p>
            <a:pPr>
              <a:defRPr/>
            </a:pPr>
            <a:r>
              <a:rPr lang="en-US"/>
              <a:t>6th Annual IT Security Automation Conference</a:t>
            </a:r>
          </a:p>
        </p:txBody>
      </p:sp>
      <p:sp>
        <p:nvSpPr>
          <p:cNvPr id="6" name="Slide Number Placeholder 5"/>
          <p:cNvSpPr>
            <a:spLocks noGrp="1"/>
          </p:cNvSpPr>
          <p:nvPr>
            <p:ph type="sldNum" sz="quarter" idx="12"/>
          </p:nvPr>
        </p:nvSpPr>
        <p:spPr/>
        <p:txBody>
          <a:bodyPr/>
          <a:lstStyle>
            <a:lvl1pPr>
              <a:defRPr/>
            </a:lvl1pPr>
          </a:lstStyle>
          <a:p>
            <a:pPr>
              <a:defRPr/>
            </a:pPr>
            <a:fld id="{9C0C1986-52C8-481C-AC94-EFD85D1A3F67}" type="slidenum">
              <a:rPr lang="en-US"/>
              <a:pPr>
                <a:defRPr/>
              </a:pPr>
              <a:t>‹#›</a:t>
            </a:fld>
            <a:endParaRPr lang="en-US"/>
          </a:p>
        </p:txBody>
      </p:sp>
    </p:spTree>
    <p:extLst>
      <p:ext uri="{BB962C8B-B14F-4D97-AF65-F5344CB8AC3E}">
        <p14:creationId xmlns:p14="http://schemas.microsoft.com/office/powerpoint/2010/main" val="445997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09/27/2010</a:t>
            </a:r>
          </a:p>
        </p:txBody>
      </p:sp>
      <p:sp>
        <p:nvSpPr>
          <p:cNvPr id="5" name="Footer Placeholder 4"/>
          <p:cNvSpPr>
            <a:spLocks noGrp="1"/>
          </p:cNvSpPr>
          <p:nvPr>
            <p:ph type="ftr" sz="quarter" idx="11"/>
          </p:nvPr>
        </p:nvSpPr>
        <p:spPr/>
        <p:txBody>
          <a:bodyPr/>
          <a:lstStyle>
            <a:lvl1pPr>
              <a:defRPr/>
            </a:lvl1pPr>
          </a:lstStyle>
          <a:p>
            <a:pPr>
              <a:defRPr/>
            </a:pPr>
            <a:r>
              <a:rPr lang="en-US"/>
              <a:t>6th Annual IT Security Automation Conference</a:t>
            </a:r>
          </a:p>
        </p:txBody>
      </p:sp>
      <p:sp>
        <p:nvSpPr>
          <p:cNvPr id="6" name="Slide Number Placeholder 5"/>
          <p:cNvSpPr>
            <a:spLocks noGrp="1"/>
          </p:cNvSpPr>
          <p:nvPr>
            <p:ph type="sldNum" sz="quarter" idx="12"/>
          </p:nvPr>
        </p:nvSpPr>
        <p:spPr/>
        <p:txBody>
          <a:bodyPr/>
          <a:lstStyle>
            <a:lvl1pPr>
              <a:defRPr/>
            </a:lvl1pPr>
          </a:lstStyle>
          <a:p>
            <a:pPr>
              <a:defRPr/>
            </a:pPr>
            <a:fld id="{A807B292-C954-4CB5-AD3E-AD7457E9CAFB}" type="slidenum">
              <a:rPr lang="en-US"/>
              <a:pPr>
                <a:defRPr/>
              </a:pPr>
              <a:t>‹#›</a:t>
            </a:fld>
            <a:endParaRPr lang="en-US"/>
          </a:p>
        </p:txBody>
      </p:sp>
    </p:spTree>
    <p:extLst>
      <p:ext uri="{BB962C8B-B14F-4D97-AF65-F5344CB8AC3E}">
        <p14:creationId xmlns:p14="http://schemas.microsoft.com/office/powerpoint/2010/main" val="1637467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5" name="Line 16"/>
          <p:cNvSpPr>
            <a:spLocks noChangeShapeType="1"/>
          </p:cNvSpPr>
          <p:nvPr userDrawn="1"/>
        </p:nvSpPr>
        <p:spPr bwMode="auto">
          <a:xfrm>
            <a:off x="838200" y="1752600"/>
            <a:ext cx="8305800" cy="0"/>
          </a:xfrm>
          <a:prstGeom prst="line">
            <a:avLst/>
          </a:prstGeom>
          <a:noFill/>
          <a:ln w="317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4" descr="Question and Answer Sess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2586038"/>
            <a:ext cx="3429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p:nvPr>
        </p:nvSpPr>
        <p:spPr>
          <a:xfrm>
            <a:off x="3962400" y="1752600"/>
            <a:ext cx="4568825" cy="4495800"/>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2438400" y="6248400"/>
            <a:ext cx="1905000" cy="474663"/>
          </a:xfrm>
        </p:spPr>
        <p:txBody>
          <a:bodyPr/>
          <a:lstStyle>
            <a:lvl1pPr fontAlgn="auto">
              <a:spcBef>
                <a:spcPts val="0"/>
              </a:spcBef>
              <a:spcAft>
                <a:spcPts val="0"/>
              </a:spcAft>
              <a:defRPr>
                <a:latin typeface="+mn-lt"/>
                <a:ea typeface="+mn-ea"/>
                <a:cs typeface="+mn-cs"/>
              </a:defRPr>
            </a:lvl1pPr>
          </a:lstStyle>
          <a:p>
            <a:pPr>
              <a:defRPr/>
            </a:pPr>
            <a:r>
              <a:rPr lang="en-US"/>
              <a:t>09/27/2010</a:t>
            </a:r>
          </a:p>
        </p:txBody>
      </p:sp>
      <p:sp>
        <p:nvSpPr>
          <p:cNvPr id="8" name="Footer Placeholder 5"/>
          <p:cNvSpPr>
            <a:spLocks noGrp="1"/>
          </p:cNvSpPr>
          <p:nvPr>
            <p:ph type="ftr" sz="quarter" idx="11"/>
          </p:nvPr>
        </p:nvSpPr>
        <p:spPr>
          <a:xfrm>
            <a:off x="4343400" y="6248400"/>
            <a:ext cx="4344988" cy="474663"/>
          </a:xfrm>
        </p:spPr>
        <p:txBody>
          <a:bodyPr/>
          <a:lstStyle>
            <a:lvl1pPr fontAlgn="auto">
              <a:spcBef>
                <a:spcPts val="0"/>
              </a:spcBef>
              <a:spcAft>
                <a:spcPts val="0"/>
              </a:spcAft>
              <a:defRPr>
                <a:latin typeface="+mn-lt"/>
                <a:ea typeface="+mn-ea"/>
                <a:cs typeface="+mn-cs"/>
              </a:defRPr>
            </a:lvl1pPr>
          </a:lstStyle>
          <a:p>
            <a:pPr>
              <a:defRPr/>
            </a:pPr>
            <a:r>
              <a:rPr lang="en-US"/>
              <a:t>6th Annual IT Security Automation Conference</a:t>
            </a:r>
          </a:p>
        </p:txBody>
      </p:sp>
      <p:sp>
        <p:nvSpPr>
          <p:cNvPr id="9" name="Slide Number Placeholder 6"/>
          <p:cNvSpPr>
            <a:spLocks noGrp="1"/>
          </p:cNvSpPr>
          <p:nvPr>
            <p:ph type="sldNum" sz="quarter" idx="12"/>
          </p:nvPr>
        </p:nvSpPr>
        <p:spPr>
          <a:xfrm>
            <a:off x="84138" y="6242050"/>
            <a:ext cx="587375" cy="488950"/>
          </a:xfrm>
        </p:spPr>
        <p:txBody>
          <a:bodyPr wrap="square" numCol="1" anchor="t" anchorCtr="0" compatLnSpc="1">
            <a:prstTxWarp prst="textNoShape">
              <a:avLst/>
            </a:prstTxWarp>
          </a:bodyPr>
          <a:lstStyle>
            <a:lvl1pPr>
              <a:defRPr sz="2600" b="1">
                <a:solidFill>
                  <a:schemeClr val="bg2"/>
                </a:solidFill>
              </a:defRPr>
            </a:lvl1pPr>
          </a:lstStyle>
          <a:p>
            <a:pPr>
              <a:defRPr/>
            </a:pPr>
            <a:fld id="{4CA01178-AD1F-4A0B-9427-6EC3AB363B77}" type="slidenum">
              <a:rPr lang="en-US"/>
              <a:pPr>
                <a:defRPr/>
              </a:pPr>
              <a:t>‹#›</a:t>
            </a:fld>
            <a:endParaRPr lang="en-US"/>
          </a:p>
        </p:txBody>
      </p:sp>
    </p:spTree>
    <p:extLst>
      <p:ext uri="{BB962C8B-B14F-4D97-AF65-F5344CB8AC3E}">
        <p14:creationId xmlns:p14="http://schemas.microsoft.com/office/powerpoint/2010/main" val="2446370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20888" y="0"/>
            <a:ext cx="341312" cy="6858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0000"/>
              </a:solidFill>
            </a:endParaRPr>
          </a:p>
        </p:txBody>
      </p:sp>
      <p:sp>
        <p:nvSpPr>
          <p:cNvPr id="5" name="Rectangle 3"/>
          <p:cNvSpPr>
            <a:spLocks noChangeArrowheads="1"/>
          </p:cNvSpPr>
          <p:nvPr/>
        </p:nvSpPr>
        <p:spPr bwMode="auto">
          <a:xfrm>
            <a:off x="2362200" y="0"/>
            <a:ext cx="6781800" cy="9906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FFFFFF"/>
              </a:solidFill>
            </a:endParaRPr>
          </a:p>
        </p:txBody>
      </p:sp>
      <p:pic>
        <p:nvPicPr>
          <p:cNvPr id="6"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418263"/>
            <a:ext cx="1158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7035800" y="6596063"/>
            <a:ext cx="1955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600">
                <a:solidFill>
                  <a:srgbClr val="000000"/>
                </a:solidFill>
              </a:rPr>
              <a:t>© 2011 The MITRE Corporation. All rights reserved.</a:t>
            </a:r>
            <a:endParaRPr lang="en-US" altLang="en-US" sz="700">
              <a:solidFill>
                <a:srgbClr val="000000"/>
              </a:solidFill>
            </a:endParaRPr>
          </a:p>
        </p:txBody>
      </p:sp>
      <p:sp>
        <p:nvSpPr>
          <p:cNvPr id="9220" name="Rectangle 4"/>
          <p:cNvSpPr>
            <a:spLocks noGrp="1" noChangeArrowheads="1"/>
          </p:cNvSpPr>
          <p:nvPr>
            <p:ph type="subTitle" idx="1"/>
          </p:nvPr>
        </p:nvSpPr>
        <p:spPr>
          <a:xfrm>
            <a:off x="2255838" y="4189413"/>
            <a:ext cx="4602162" cy="763587"/>
          </a:xfrm>
        </p:spPr>
        <p:txBody>
          <a:bodyPr/>
          <a:lstStyle>
            <a:lvl1pPr marL="0" indent="0">
              <a:buFont typeface="Monotype Sorts" pitchFamily="2" charset="2"/>
              <a:buNone/>
              <a:defRPr b="0">
                <a:latin typeface="+mn-lt"/>
              </a:defRPr>
            </a:lvl1pPr>
          </a:lstStyle>
          <a:p>
            <a:r>
              <a:rPr lang="en-US" altLang="en-US" smtClean="0"/>
              <a:t>Click to edit Master subtitle style</a:t>
            </a:r>
            <a:endParaRPr lang="en-US" altLang="en-US" dirty="0"/>
          </a:p>
        </p:txBody>
      </p:sp>
      <p:sp>
        <p:nvSpPr>
          <p:cNvPr id="9224" name="Rectangle 8"/>
          <p:cNvSpPr>
            <a:spLocks noGrp="1" noChangeArrowheads="1"/>
          </p:cNvSpPr>
          <p:nvPr>
            <p:ph type="ctrTitle" sz="quarter"/>
          </p:nvPr>
        </p:nvSpPr>
        <p:spPr>
          <a:xfrm>
            <a:off x="2209800" y="2286000"/>
            <a:ext cx="6477000" cy="1143000"/>
          </a:xfrm>
          <a:prstGeom prst="rect">
            <a:avLst/>
          </a:prstGeom>
        </p:spPr>
        <p:txBody>
          <a:bodyPr/>
          <a:lstStyle>
            <a:lvl1pPr>
              <a:lnSpc>
                <a:spcPts val="3800"/>
              </a:lnSpc>
              <a:defRPr sz="4000" baseline="0">
                <a:solidFill>
                  <a:srgbClr val="00009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24582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96200" cy="4884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7"/>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4" name="Slide Number Placeholder 8"/>
          <p:cNvSpPr>
            <a:spLocks noGrp="1"/>
          </p:cNvSpPr>
          <p:nvPr>
            <p:ph type="sldNum" sz="quarter" idx="10"/>
          </p:nvPr>
        </p:nvSpPr>
        <p:spPr/>
        <p:txBody>
          <a:bodyPr/>
          <a:lstStyle>
            <a:lvl1pPr eaLnBrk="1" hangingPunct="1">
              <a:defRPr b="0">
                <a:cs typeface="Arial" charset="0"/>
              </a:defRPr>
            </a:lvl1pPr>
          </a:lstStyle>
          <a:p>
            <a:pPr>
              <a:defRPr/>
            </a:pPr>
            <a:r>
              <a:rPr lang="en-US"/>
              <a:t>Page  </a:t>
            </a:r>
            <a:fld id="{6B7FA4EE-2F29-4667-B5B2-DA065D539FD7}" type="slidenum">
              <a:rPr lang="en-US"/>
              <a:pPr>
                <a:defRPr/>
              </a:pPr>
              <a:t>‹#›</a:t>
            </a:fld>
            <a:endParaRPr lang="en-US"/>
          </a:p>
        </p:txBody>
      </p:sp>
    </p:spTree>
    <p:extLst>
      <p:ext uri="{BB962C8B-B14F-4D97-AF65-F5344CB8AC3E}">
        <p14:creationId xmlns:p14="http://schemas.microsoft.com/office/powerpoint/2010/main" val="332554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Slide Number Placeholder 6"/>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77FE4BF4-BFDB-4EC3-A93D-10017D9A3AE5}" type="slidenum">
              <a:rPr lang="en-US"/>
              <a:pPr>
                <a:defRPr/>
              </a:pPr>
              <a:t>‹#›</a:t>
            </a:fld>
            <a:endParaRPr lang="en-US"/>
          </a:p>
        </p:txBody>
      </p:sp>
    </p:spTree>
    <p:extLst>
      <p:ext uri="{BB962C8B-B14F-4D97-AF65-F5344CB8AC3E}">
        <p14:creationId xmlns:p14="http://schemas.microsoft.com/office/powerpoint/2010/main" val="900463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05325"/>
            <a:ext cx="7772400" cy="1362075"/>
          </a:xfrm>
          <a:prstGeom prst="rect">
            <a:avLst/>
          </a:prstGeom>
        </p:spPr>
        <p:txBody>
          <a:bodyPr anchor="t"/>
          <a:lstStyle>
            <a:lvl1pPr algn="l">
              <a:lnSpc>
                <a:spcPts val="3400"/>
              </a:lnSpc>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b="0" smtClean="0">
                <a:cs typeface="Arial" charset="0"/>
              </a:defRPr>
            </a:lvl1pPr>
          </a:lstStyle>
          <a:p>
            <a:pPr>
              <a:defRPr/>
            </a:pPr>
            <a:r>
              <a:rPr lang="en-US"/>
              <a:t>Page  </a:t>
            </a:r>
            <a:fld id="{B9DD280C-3073-46ED-B06A-C76A6AE6E9C8}" type="slidenum">
              <a:rPr lang="en-US"/>
              <a:pPr>
                <a:defRPr/>
              </a:pPr>
              <a:t>‹#›</a:t>
            </a:fld>
            <a:endParaRPr lang="en-US"/>
          </a:p>
        </p:txBody>
      </p:sp>
    </p:spTree>
    <p:extLst>
      <p:ext uri="{BB962C8B-B14F-4D97-AF65-F5344CB8AC3E}">
        <p14:creationId xmlns:p14="http://schemas.microsoft.com/office/powerpoint/2010/main" val="369966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Slide Number Placeholder 6"/>
          <p:cNvSpPr>
            <a:spLocks noGrp="1"/>
          </p:cNvSpPr>
          <p:nvPr>
            <p:ph type="sldNum" sz="quarter" idx="10"/>
          </p:nvPr>
        </p:nvSpPr>
        <p:spPr/>
        <p:txBody>
          <a:bodyPr/>
          <a:lstStyle>
            <a:lvl1pPr eaLnBrk="1" hangingPunct="1">
              <a:defRPr b="0">
                <a:cs typeface="Arial" charset="0"/>
              </a:defRPr>
            </a:lvl1pPr>
          </a:lstStyle>
          <a:p>
            <a:pPr>
              <a:defRPr/>
            </a:pPr>
            <a:r>
              <a:rPr lang="en-US"/>
              <a:t>Page  </a:t>
            </a:r>
            <a:fld id="{99BFE7C8-6359-4063-8F48-19E2FFCCB0AB}" type="slidenum">
              <a:rPr lang="en-US"/>
              <a:pPr>
                <a:defRPr/>
              </a:pPr>
              <a:t>‹#›</a:t>
            </a:fld>
            <a:endParaRPr lang="en-US"/>
          </a:p>
        </p:txBody>
      </p:sp>
    </p:spTree>
    <p:extLst>
      <p:ext uri="{BB962C8B-B14F-4D97-AF65-F5344CB8AC3E}">
        <p14:creationId xmlns:p14="http://schemas.microsoft.com/office/powerpoint/2010/main" val="3788282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3"/>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Slide Number Placeholder 11"/>
          <p:cNvSpPr>
            <a:spLocks noGrp="1"/>
          </p:cNvSpPr>
          <p:nvPr>
            <p:ph type="sldNum" sz="quarter" idx="14"/>
          </p:nvPr>
        </p:nvSpPr>
        <p:spPr/>
        <p:txBody>
          <a:bodyPr/>
          <a:lstStyle>
            <a:lvl1pPr eaLnBrk="1" hangingPunct="1">
              <a:defRPr b="0">
                <a:cs typeface="Arial" charset="0"/>
              </a:defRPr>
            </a:lvl1pPr>
          </a:lstStyle>
          <a:p>
            <a:pPr>
              <a:defRPr/>
            </a:pPr>
            <a:r>
              <a:rPr lang="en-US"/>
              <a:t>Page  </a:t>
            </a:r>
            <a:fld id="{F5183BEC-732A-41BB-8988-EB356F5F9F0D}" type="slidenum">
              <a:rPr lang="en-US"/>
              <a:pPr>
                <a:defRPr/>
              </a:pPr>
              <a:t>‹#›</a:t>
            </a:fld>
            <a:endParaRPr lang="en-US"/>
          </a:p>
        </p:txBody>
      </p:sp>
    </p:spTree>
    <p:extLst>
      <p:ext uri="{BB962C8B-B14F-4D97-AF65-F5344CB8AC3E}">
        <p14:creationId xmlns:p14="http://schemas.microsoft.com/office/powerpoint/2010/main" val="4004800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1" hangingPunct="1">
              <a:defRPr b="0">
                <a:cs typeface="Arial" charset="0"/>
              </a:defRPr>
            </a:lvl1pPr>
          </a:lstStyle>
          <a:p>
            <a:pPr>
              <a:defRPr/>
            </a:pPr>
            <a:r>
              <a:rPr lang="en-US"/>
              <a:t>Page  </a:t>
            </a:r>
            <a:fld id="{06A7F1CF-9FC0-4A4F-AB49-A23530400E3A}" type="slidenum">
              <a:rPr lang="en-US"/>
              <a:pPr>
                <a:defRPr/>
              </a:pPr>
              <a:t>‹#›</a:t>
            </a:fld>
            <a:endParaRPr lang="en-US"/>
          </a:p>
        </p:txBody>
      </p:sp>
    </p:spTree>
    <p:extLst>
      <p:ext uri="{BB962C8B-B14F-4D97-AF65-F5344CB8AC3E}">
        <p14:creationId xmlns:p14="http://schemas.microsoft.com/office/powerpoint/2010/main" val="476807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1" hangingPunct="1">
              <a:defRPr b="0">
                <a:cs typeface="Arial" charset="0"/>
              </a:defRPr>
            </a:lvl1pPr>
          </a:lstStyle>
          <a:p>
            <a:pPr>
              <a:defRPr/>
            </a:pPr>
            <a:r>
              <a:rPr lang="en-US"/>
              <a:t>Page  </a:t>
            </a:r>
            <a:fld id="{F8F2EBFE-FDA9-4E76-9C25-A4921548ED06}" type="slidenum">
              <a:rPr lang="en-US"/>
              <a:pPr>
                <a:defRPr/>
              </a:pPr>
              <a:t>‹#›</a:t>
            </a:fld>
            <a:endParaRPr lang="en-US"/>
          </a:p>
        </p:txBody>
      </p:sp>
    </p:spTree>
    <p:extLst>
      <p:ext uri="{BB962C8B-B14F-4D97-AF65-F5344CB8AC3E}">
        <p14:creationId xmlns:p14="http://schemas.microsoft.com/office/powerpoint/2010/main" val="3532242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eaLnBrk="1" hangingPunct="1">
              <a:defRPr b="0">
                <a:cs typeface="Arial" charset="0"/>
              </a:defRPr>
            </a:lvl1pPr>
          </a:lstStyle>
          <a:p>
            <a:pPr>
              <a:defRPr/>
            </a:pPr>
            <a:r>
              <a:rPr lang="en-US"/>
              <a:t>Page  </a:t>
            </a:r>
            <a:fld id="{A34CFD68-8D97-42FE-940F-0E0CDBD12735}" type="slidenum">
              <a:rPr lang="en-US"/>
              <a:pPr>
                <a:defRPr/>
              </a:pPr>
              <a:t>‹#›</a:t>
            </a:fld>
            <a:endParaRPr lang="en-US"/>
          </a:p>
        </p:txBody>
      </p:sp>
    </p:spTree>
    <p:extLst>
      <p:ext uri="{BB962C8B-B14F-4D97-AF65-F5344CB8AC3E}">
        <p14:creationId xmlns:p14="http://schemas.microsoft.com/office/powerpoint/2010/main" val="351701269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eaLnBrk="1" hangingPunct="1">
              <a:defRPr b="0">
                <a:cs typeface="Arial" charset="0"/>
              </a:defRPr>
            </a:lvl1pPr>
          </a:lstStyle>
          <a:p>
            <a:pPr>
              <a:defRPr/>
            </a:pPr>
            <a:r>
              <a:rPr lang="en-US"/>
              <a:t>Page  </a:t>
            </a:r>
            <a:fld id="{0823C1CC-653E-417D-A702-03096400CFD7}" type="slidenum">
              <a:rPr lang="en-US"/>
              <a:pPr>
                <a:defRPr/>
              </a:pPr>
              <a:t>‹#›</a:t>
            </a:fld>
            <a:endParaRPr lang="en-US"/>
          </a:p>
        </p:txBody>
      </p:sp>
    </p:spTree>
    <p:extLst>
      <p:ext uri="{BB962C8B-B14F-4D97-AF65-F5344CB8AC3E}">
        <p14:creationId xmlns:p14="http://schemas.microsoft.com/office/powerpoint/2010/main" val="65790342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eaLnBrk="1" hangingPunct="1">
              <a:defRPr b="0">
                <a:cs typeface="Arial" charset="0"/>
              </a:defRPr>
            </a:lvl1pPr>
          </a:lstStyle>
          <a:p>
            <a:pPr>
              <a:defRPr/>
            </a:pPr>
            <a:r>
              <a:rPr lang="en-US"/>
              <a:t>Page  </a:t>
            </a:r>
            <a:fld id="{6193D375-4098-4C21-9FF7-D665D2E10A27}" type="slidenum">
              <a:rPr lang="en-US"/>
              <a:pPr>
                <a:defRPr/>
              </a:pPr>
              <a:t>‹#›</a:t>
            </a:fld>
            <a:endParaRPr lang="en-US"/>
          </a:p>
        </p:txBody>
      </p:sp>
    </p:spTree>
    <p:extLst>
      <p:ext uri="{BB962C8B-B14F-4D97-AF65-F5344CB8AC3E}">
        <p14:creationId xmlns:p14="http://schemas.microsoft.com/office/powerpoint/2010/main" val="2771323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381000"/>
            <a:ext cx="1924050" cy="57991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400" y="381000"/>
            <a:ext cx="5619750" cy="5799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eaLnBrk="1" hangingPunct="1">
              <a:defRPr b="0">
                <a:cs typeface="Arial" charset="0"/>
              </a:defRPr>
            </a:lvl1pPr>
          </a:lstStyle>
          <a:p>
            <a:pPr>
              <a:defRPr/>
            </a:pPr>
            <a:r>
              <a:rPr lang="en-US"/>
              <a:t>Page  </a:t>
            </a:r>
            <a:fld id="{999AED87-689E-487A-AA66-2CB09C29F269}" type="slidenum">
              <a:rPr lang="en-US"/>
              <a:pPr>
                <a:defRPr/>
              </a:pPr>
              <a:t>‹#›</a:t>
            </a:fld>
            <a:endParaRPr lang="en-US"/>
          </a:p>
        </p:txBody>
      </p:sp>
    </p:spTree>
    <p:extLst>
      <p:ext uri="{BB962C8B-B14F-4D97-AF65-F5344CB8AC3E}">
        <p14:creationId xmlns:p14="http://schemas.microsoft.com/office/powerpoint/2010/main" val="411365567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Slide Number Placeholder 6"/>
          <p:cNvSpPr>
            <a:spLocks noGrp="1"/>
          </p:cNvSpPr>
          <p:nvPr>
            <p:ph type="sldNum" sz="quarter" idx="10"/>
          </p:nvPr>
        </p:nvSpPr>
        <p:spPr/>
        <p:txBody>
          <a:bodyPr/>
          <a:lstStyle>
            <a:lvl1pPr eaLnBrk="1" hangingPunct="1">
              <a:defRPr b="0">
                <a:cs typeface="Arial" charset="0"/>
              </a:defRPr>
            </a:lvl1pPr>
          </a:lstStyle>
          <a:p>
            <a:pPr>
              <a:defRPr/>
            </a:pPr>
            <a:r>
              <a:rPr lang="en-US"/>
              <a:t>Page  </a:t>
            </a:r>
            <a:fld id="{CAB6C893-DB05-4EDF-88DF-F750B1946AA1}" type="slidenum">
              <a:rPr lang="en-US"/>
              <a:pPr>
                <a:defRPr/>
              </a:pPr>
              <a:t>‹#›</a:t>
            </a:fld>
            <a:endParaRPr lang="en-US"/>
          </a:p>
        </p:txBody>
      </p:sp>
    </p:spTree>
    <p:extLst>
      <p:ext uri="{BB962C8B-B14F-4D97-AF65-F5344CB8AC3E}">
        <p14:creationId xmlns:p14="http://schemas.microsoft.com/office/powerpoint/2010/main" val="425405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3"/>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Slide Number Placeholder 11"/>
          <p:cNvSpPr>
            <a:spLocks noGrp="1"/>
          </p:cNvSpPr>
          <p:nvPr>
            <p:ph type="sldNum" sz="quarter" idx="14"/>
          </p:nvPr>
        </p:nvSpPr>
        <p:spPr/>
        <p:txBody>
          <a:bodyPr/>
          <a:lstStyle>
            <a:lvl1pPr fontAlgn="base">
              <a:spcBef>
                <a:spcPct val="0"/>
              </a:spcBef>
              <a:defRPr>
                <a:latin typeface="Arial" charset="0"/>
                <a:cs typeface="Arial" charset="0"/>
              </a:defRPr>
            </a:lvl1pPr>
          </a:lstStyle>
          <a:p>
            <a:pPr>
              <a:defRPr/>
            </a:pPr>
            <a:fld id="{C326DD6E-F118-45D4-BC15-CAF387638689}" type="slidenum">
              <a:rPr lang="en-US"/>
              <a:pPr>
                <a:defRPr/>
              </a:pPr>
              <a:t>‹#›</a:t>
            </a:fld>
            <a:endParaRPr lang="en-US"/>
          </a:p>
        </p:txBody>
      </p:sp>
    </p:spTree>
    <p:extLst>
      <p:ext uri="{BB962C8B-B14F-4D97-AF65-F5344CB8AC3E}">
        <p14:creationId xmlns:p14="http://schemas.microsoft.com/office/powerpoint/2010/main" val="1744921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3"/>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Slide Number Placeholder 11"/>
          <p:cNvSpPr>
            <a:spLocks noGrp="1"/>
          </p:cNvSpPr>
          <p:nvPr>
            <p:ph type="sldNum" sz="quarter" idx="14"/>
          </p:nvPr>
        </p:nvSpPr>
        <p:spPr/>
        <p:txBody>
          <a:bodyPr/>
          <a:lstStyle>
            <a:lvl1pPr eaLnBrk="1" hangingPunct="1">
              <a:defRPr b="0">
                <a:cs typeface="Arial" charset="0"/>
              </a:defRPr>
            </a:lvl1pPr>
          </a:lstStyle>
          <a:p>
            <a:pPr>
              <a:defRPr/>
            </a:pPr>
            <a:r>
              <a:rPr lang="en-US"/>
              <a:t>Page  </a:t>
            </a:r>
            <a:fld id="{BC295E25-DE33-4539-9573-5D5E6CBBB6EF}" type="slidenum">
              <a:rPr lang="en-US"/>
              <a:pPr>
                <a:defRPr/>
              </a:pPr>
              <a:t>‹#›</a:t>
            </a:fld>
            <a:endParaRPr lang="en-US"/>
          </a:p>
        </p:txBody>
      </p:sp>
    </p:spTree>
    <p:extLst>
      <p:ext uri="{BB962C8B-B14F-4D97-AF65-F5344CB8AC3E}">
        <p14:creationId xmlns:p14="http://schemas.microsoft.com/office/powerpoint/2010/main" val="1723084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1" hangingPunct="1">
              <a:defRPr b="0">
                <a:cs typeface="Arial" charset="0"/>
              </a:defRPr>
            </a:lvl1pPr>
          </a:lstStyle>
          <a:p>
            <a:pPr>
              <a:defRPr/>
            </a:pPr>
            <a:r>
              <a:rPr lang="en-US"/>
              <a:t>Page  </a:t>
            </a:r>
            <a:fld id="{494A8886-5009-4813-B5BA-31F7C4E12245}" type="slidenum">
              <a:rPr lang="en-US"/>
              <a:pPr>
                <a:defRPr/>
              </a:pPr>
              <a:t>‹#›</a:t>
            </a:fld>
            <a:endParaRPr lang="en-US"/>
          </a:p>
        </p:txBody>
      </p:sp>
    </p:spTree>
    <p:extLst>
      <p:ext uri="{BB962C8B-B14F-4D97-AF65-F5344CB8AC3E}">
        <p14:creationId xmlns:p14="http://schemas.microsoft.com/office/powerpoint/2010/main" val="1997558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eaLnBrk="1" hangingPunct="1">
              <a:defRPr b="0">
                <a:cs typeface="Arial" charset="0"/>
              </a:defRPr>
            </a:lvl1pPr>
          </a:lstStyle>
          <a:p>
            <a:pPr>
              <a:defRPr/>
            </a:pPr>
            <a:r>
              <a:rPr lang="en-US"/>
              <a:t>Page  </a:t>
            </a:r>
            <a:fld id="{B71E33EA-3E1C-4A70-AE39-0A631B84E446}" type="slidenum">
              <a:rPr lang="en-US"/>
              <a:pPr>
                <a:defRPr/>
              </a:pPr>
              <a:t>‹#›</a:t>
            </a:fld>
            <a:endParaRPr lang="en-US"/>
          </a:p>
        </p:txBody>
      </p:sp>
    </p:spTree>
    <p:extLst>
      <p:ext uri="{BB962C8B-B14F-4D97-AF65-F5344CB8AC3E}">
        <p14:creationId xmlns:p14="http://schemas.microsoft.com/office/powerpoint/2010/main" val="3492259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96200" cy="4884738"/>
          </a:xfrm>
        </p:spPr>
        <p:txBody>
          <a:bodyPr/>
          <a:lstStyle>
            <a:lvl1pPr>
              <a:lnSpc>
                <a:spcPts val="24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7"/>
          <p:cNvSpPr>
            <a:spLocks noGrp="1"/>
          </p:cNvSpPr>
          <p:nvPr>
            <p:ph type="title"/>
          </p:nvPr>
        </p:nvSpPr>
        <p:spPr/>
        <p:txBody>
          <a:bodyPr/>
          <a:lstStyle>
            <a:lvl1pPr>
              <a:lnSpc>
                <a:spcPts val="3000"/>
              </a:lnSpc>
              <a:defRPr baseline="0"/>
            </a:lvl1pPr>
          </a:lstStyle>
          <a:p>
            <a:r>
              <a:rPr lang="en-US" smtClean="0"/>
              <a:t>Click to edit Master title style</a:t>
            </a:r>
            <a:endParaRPr lang="en-US" dirty="0"/>
          </a:p>
        </p:txBody>
      </p:sp>
      <p:sp>
        <p:nvSpPr>
          <p:cNvPr id="4" name="Slide Number Placeholder 8"/>
          <p:cNvSpPr>
            <a:spLocks noGrp="1"/>
          </p:cNvSpPr>
          <p:nvPr>
            <p:ph type="sldNum" sz="quarter" idx="10"/>
          </p:nvPr>
        </p:nvSpPr>
        <p:spPr/>
        <p:txBody>
          <a:bodyPr/>
          <a:lstStyle>
            <a:lvl1pPr eaLnBrk="1" hangingPunct="1">
              <a:defRPr b="0">
                <a:cs typeface="Arial" charset="0"/>
              </a:defRPr>
            </a:lvl1pPr>
          </a:lstStyle>
          <a:p>
            <a:pPr>
              <a:defRPr/>
            </a:pPr>
            <a:r>
              <a:rPr lang="en-US"/>
              <a:t>Page  </a:t>
            </a:r>
            <a:fld id="{D14D4CDC-5789-45C9-A044-1089E0D06B60}" type="slidenum">
              <a:rPr lang="en-US"/>
              <a:pPr>
                <a:defRPr/>
              </a:pPr>
              <a:t>‹#›</a:t>
            </a:fld>
            <a:endParaRPr lang="en-US"/>
          </a:p>
        </p:txBody>
      </p:sp>
    </p:spTree>
    <p:extLst>
      <p:ext uri="{BB962C8B-B14F-4D97-AF65-F5344CB8AC3E}">
        <p14:creationId xmlns:p14="http://schemas.microsoft.com/office/powerpoint/2010/main" val="108101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4FB4F392-F941-4D8A-9515-5F02D863CEC9}" type="slidenum">
              <a:rPr lang="en-US"/>
              <a:pPr>
                <a:defRPr/>
              </a:pPr>
              <a:t>‹#›</a:t>
            </a:fld>
            <a:endParaRPr lang="en-US"/>
          </a:p>
        </p:txBody>
      </p:sp>
    </p:spTree>
    <p:extLst>
      <p:ext uri="{BB962C8B-B14F-4D97-AF65-F5344CB8AC3E}">
        <p14:creationId xmlns:p14="http://schemas.microsoft.com/office/powerpoint/2010/main" val="253147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FD39F6F6-1B99-4F03-A870-F0AF52568368}" type="slidenum">
              <a:rPr lang="en-US"/>
              <a:pPr>
                <a:defRPr/>
              </a:pPr>
              <a:t>‹#›</a:t>
            </a:fld>
            <a:endParaRPr lang="en-US"/>
          </a:p>
        </p:txBody>
      </p:sp>
    </p:spTree>
    <p:extLst>
      <p:ext uri="{BB962C8B-B14F-4D97-AF65-F5344CB8AC3E}">
        <p14:creationId xmlns:p14="http://schemas.microsoft.com/office/powerpoint/2010/main" val="258587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E2EFDAA4-2235-48A4-9E9A-EE080E68FCBC}" type="slidenum">
              <a:rPr lang="en-US"/>
              <a:pPr>
                <a:defRPr/>
              </a:pPr>
              <a:t>‹#›</a:t>
            </a:fld>
            <a:endParaRPr lang="en-US"/>
          </a:p>
        </p:txBody>
      </p:sp>
    </p:spTree>
    <p:extLst>
      <p:ext uri="{BB962C8B-B14F-4D97-AF65-F5344CB8AC3E}">
        <p14:creationId xmlns:p14="http://schemas.microsoft.com/office/powerpoint/2010/main" val="37528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defRPr>
                <a:latin typeface="Arial" charset="0"/>
                <a:cs typeface="Arial" charset="0"/>
              </a:defRPr>
            </a:lvl1pPr>
          </a:lstStyle>
          <a:p>
            <a:pPr>
              <a:defRPr/>
            </a:pPr>
            <a:fld id="{87E5777A-CF37-401A-A8C9-BD64600AB629}" type="slidenum">
              <a:rPr lang="en-US"/>
              <a:pPr>
                <a:defRPr/>
              </a:pPr>
              <a:t>‹#›</a:t>
            </a:fld>
            <a:endParaRPr lang="en-US"/>
          </a:p>
        </p:txBody>
      </p:sp>
    </p:spTree>
    <p:extLst>
      <p:ext uri="{BB962C8B-B14F-4D97-AF65-F5344CB8AC3E}">
        <p14:creationId xmlns:p14="http://schemas.microsoft.com/office/powerpoint/2010/main" val="212477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emf"/><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ldNum" sz="quarter" idx="4"/>
          </p:nvPr>
        </p:nvSpPr>
        <p:spPr bwMode="auto">
          <a:xfrm>
            <a:off x="7935913" y="6400800"/>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fontAlgn="auto">
              <a:lnSpc>
                <a:spcPct val="120000"/>
              </a:lnSpc>
              <a:spcBef>
                <a:spcPts val="0"/>
              </a:spcBef>
              <a:spcAft>
                <a:spcPct val="0"/>
              </a:spcAft>
              <a:buClrTx/>
              <a:defRPr sz="800">
                <a:solidFill>
                  <a:srgbClr val="003399"/>
                </a:solidFill>
                <a:latin typeface="Arial"/>
                <a:cs typeface="+mn-cs"/>
              </a:defRPr>
            </a:lvl1pPr>
          </a:lstStyle>
          <a:p>
            <a:pPr>
              <a:defRPr/>
            </a:pPr>
            <a:fld id="{E79AF4B2-D126-4CFD-9A18-3AEDEFB6421D}" type="slidenum">
              <a:rPr lang="en-US"/>
              <a:pPr>
                <a:defRPr/>
              </a:pPr>
              <a:t>‹#›</a:t>
            </a:fld>
            <a:endParaRPr lang="en-US"/>
          </a:p>
        </p:txBody>
      </p:sp>
      <p:sp>
        <p:nvSpPr>
          <p:cNvPr id="1027" name="Rectangle 4"/>
          <p:cNvSpPr>
            <a:spLocks noGrp="1" noChangeArrowheads="1"/>
          </p:cNvSpPr>
          <p:nvPr>
            <p:ph type="body" idx="1"/>
          </p:nvPr>
        </p:nvSpPr>
        <p:spPr bwMode="auto">
          <a:xfrm>
            <a:off x="685800" y="1295400"/>
            <a:ext cx="76708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enter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5"/>
          <p:cNvSpPr>
            <a:spLocks noChangeShapeType="1"/>
          </p:cNvSpPr>
          <p:nvPr/>
        </p:nvSpPr>
        <p:spPr bwMode="auto">
          <a:xfrm>
            <a:off x="685800" y="6400800"/>
            <a:ext cx="7696200" cy="0"/>
          </a:xfrm>
          <a:prstGeom prst="line">
            <a:avLst/>
          </a:prstGeom>
          <a:noFill/>
          <a:ln w="63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Rectangle 6"/>
          <p:cNvSpPr>
            <a:spLocks noChangeArrowheads="1"/>
          </p:cNvSpPr>
          <p:nvPr/>
        </p:nvSpPr>
        <p:spPr bwMode="auto">
          <a:xfrm>
            <a:off x="7740650" y="0"/>
            <a:ext cx="1403350" cy="1270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030"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6489700"/>
            <a:ext cx="804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9"/>
          <p:cNvSpPr>
            <a:spLocks noChangeArrowheads="1"/>
          </p:cNvSpPr>
          <p:nvPr/>
        </p:nvSpPr>
        <p:spPr bwMode="auto">
          <a:xfrm>
            <a:off x="7886700" y="0"/>
            <a:ext cx="1257300" cy="2206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3399"/>
              </a:solidFill>
            </a:endParaRPr>
          </a:p>
        </p:txBody>
      </p:sp>
      <p:sp>
        <p:nvSpPr>
          <p:cNvPr id="13" name="Text Box 10"/>
          <p:cNvSpPr txBox="1">
            <a:spLocks noChangeArrowheads="1"/>
          </p:cNvSpPr>
          <p:nvPr/>
        </p:nvSpPr>
        <p:spPr bwMode="auto">
          <a:xfrm>
            <a:off x="6594475" y="6629400"/>
            <a:ext cx="1955800" cy="184150"/>
          </a:xfrm>
          <a:prstGeom prst="rect">
            <a:avLst/>
          </a:prstGeom>
          <a:noFill/>
          <a:ln w="9525">
            <a:noFill/>
            <a:miter lim="800000"/>
            <a:headEnd/>
            <a:tailEnd/>
          </a:ln>
          <a:effectLst/>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r">
              <a:lnSpc>
                <a:spcPct val="100000"/>
              </a:lnSpc>
              <a:spcAft>
                <a:spcPct val="0"/>
              </a:spcAft>
              <a:buClrTx/>
              <a:defRPr/>
            </a:pPr>
            <a:r>
              <a:rPr lang="en-US" altLang="en-US" sz="600" b="0" dirty="0">
                <a:solidFill>
                  <a:srgbClr val="000000"/>
                </a:solidFill>
              </a:rPr>
              <a:t>© </a:t>
            </a:r>
            <a:r>
              <a:rPr lang="en-US" altLang="en-US" sz="600" b="0" dirty="0" smtClean="0">
                <a:solidFill>
                  <a:srgbClr val="000000"/>
                </a:solidFill>
              </a:rPr>
              <a:t>2010 The </a:t>
            </a:r>
            <a:r>
              <a:rPr lang="en-US" altLang="en-US" sz="600" b="0" dirty="0">
                <a:solidFill>
                  <a:srgbClr val="000000"/>
                </a:solidFill>
              </a:rPr>
              <a:t>MITRE Corporation. All rights reserved.</a:t>
            </a:r>
            <a:endParaRPr lang="en-US" altLang="en-US" sz="700" b="0" dirty="0">
              <a:solidFill>
                <a:srgbClr val="000000"/>
              </a:solidFill>
            </a:endParaRPr>
          </a:p>
        </p:txBody>
      </p:sp>
      <p:sp>
        <p:nvSpPr>
          <p:cNvPr id="11" name="Rectangle 10"/>
          <p:cNvSpPr/>
          <p:nvPr/>
        </p:nvSpPr>
        <p:spPr>
          <a:xfrm>
            <a:off x="3943350" y="6553200"/>
            <a:ext cx="1116013" cy="246063"/>
          </a:xfrm>
          <a:prstGeom prst="rect">
            <a:avLst/>
          </a:prstGeom>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nSpc>
                <a:spcPts val="1200"/>
              </a:lnSpc>
              <a:spcAft>
                <a:spcPts val="0"/>
              </a:spcAft>
              <a:defRPr/>
            </a:pPr>
            <a:r>
              <a:rPr lang="en-US" sz="1000" b="0" dirty="0" smtClean="0">
                <a:solidFill>
                  <a:srgbClr val="000000"/>
                </a:solidFill>
              </a:rPr>
              <a:t>UNCLASSIFIED</a:t>
            </a:r>
            <a:endParaRPr lang="en-US" sz="1000" b="0" dirty="0">
              <a:solidFill>
                <a:srgbClr val="000000"/>
              </a:solidFill>
            </a:endParaRPr>
          </a:p>
        </p:txBody>
      </p:sp>
      <p:sp>
        <p:nvSpPr>
          <p:cNvPr id="1034" name="Title Placeholder 14"/>
          <p:cNvSpPr>
            <a:spLocks noGrp="1"/>
          </p:cNvSpPr>
          <p:nvPr>
            <p:ph type="title"/>
          </p:nvPr>
        </p:nvSpPr>
        <p:spPr bwMode="auto">
          <a:xfrm>
            <a:off x="685800" y="274638"/>
            <a:ext cx="7696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enter text here</a:t>
            </a:r>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l" rtl="0" eaLnBrk="0" fontAlgn="base" hangingPunct="0">
        <a:lnSpc>
          <a:spcPts val="2800"/>
        </a:lnSpc>
        <a:spcBef>
          <a:spcPct val="0"/>
        </a:spcBef>
        <a:spcAft>
          <a:spcPct val="0"/>
        </a:spcAft>
        <a:defRPr sz="2800" b="1">
          <a:solidFill>
            <a:srgbClr val="000099"/>
          </a:solidFill>
          <a:latin typeface="+mn-lt"/>
          <a:ea typeface="+mj-ea"/>
          <a:cs typeface="+mj-cs"/>
        </a:defRPr>
      </a:lvl1pPr>
      <a:lvl2pPr algn="l" rtl="0" eaLnBrk="0" fontAlgn="base" hangingPunct="0">
        <a:lnSpc>
          <a:spcPts val="2800"/>
        </a:lnSpc>
        <a:spcBef>
          <a:spcPct val="0"/>
        </a:spcBef>
        <a:spcAft>
          <a:spcPct val="0"/>
        </a:spcAft>
        <a:defRPr sz="2800" b="1">
          <a:solidFill>
            <a:srgbClr val="000099"/>
          </a:solidFill>
          <a:latin typeface="Arial" charset="0"/>
        </a:defRPr>
      </a:lvl2pPr>
      <a:lvl3pPr algn="l" rtl="0" eaLnBrk="0" fontAlgn="base" hangingPunct="0">
        <a:lnSpc>
          <a:spcPts val="2800"/>
        </a:lnSpc>
        <a:spcBef>
          <a:spcPct val="0"/>
        </a:spcBef>
        <a:spcAft>
          <a:spcPct val="0"/>
        </a:spcAft>
        <a:defRPr sz="2800" b="1">
          <a:solidFill>
            <a:srgbClr val="000099"/>
          </a:solidFill>
          <a:latin typeface="Arial" charset="0"/>
        </a:defRPr>
      </a:lvl3pPr>
      <a:lvl4pPr algn="l" rtl="0" eaLnBrk="0" fontAlgn="base" hangingPunct="0">
        <a:lnSpc>
          <a:spcPts val="2800"/>
        </a:lnSpc>
        <a:spcBef>
          <a:spcPct val="0"/>
        </a:spcBef>
        <a:spcAft>
          <a:spcPct val="0"/>
        </a:spcAft>
        <a:defRPr sz="2800" b="1">
          <a:solidFill>
            <a:srgbClr val="000099"/>
          </a:solidFill>
          <a:latin typeface="Arial" charset="0"/>
        </a:defRPr>
      </a:lvl4pPr>
      <a:lvl5pPr algn="l" rtl="0" eaLnBrk="0" fontAlgn="base" hangingPunct="0">
        <a:lnSpc>
          <a:spcPts val="2800"/>
        </a:lnSpc>
        <a:spcBef>
          <a:spcPct val="0"/>
        </a:spcBef>
        <a:spcAft>
          <a:spcPct val="0"/>
        </a:spcAft>
        <a:defRPr sz="2800" b="1">
          <a:solidFill>
            <a:srgbClr val="000099"/>
          </a:solidFill>
          <a:latin typeface="Arial"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0" fontAlgn="base" hangingPunct="0">
        <a:lnSpc>
          <a:spcPts val="2200"/>
        </a:lnSpc>
        <a:spcBef>
          <a:spcPct val="0"/>
        </a:spcBef>
        <a:spcAft>
          <a:spcPts val="800"/>
        </a:spcAft>
        <a:buClr>
          <a:srgbClr val="FDAA03"/>
        </a:buClr>
        <a:buSzPct val="100000"/>
        <a:buFont typeface="Arial" charset="0"/>
        <a:buChar char="■"/>
        <a:defRPr sz="2000" b="1">
          <a:solidFill>
            <a:schemeClr val="tx1"/>
          </a:solidFill>
          <a:latin typeface="+mn-lt"/>
          <a:ea typeface="+mn-ea"/>
          <a:cs typeface="+mn-cs"/>
        </a:defRPr>
      </a:lvl1pPr>
      <a:lvl2pPr marL="568325" indent="-227013" algn="l" rtl="0" eaLnBrk="0" fontAlgn="base" hangingPunct="0">
        <a:lnSpc>
          <a:spcPts val="2000"/>
        </a:lnSpc>
        <a:spcBef>
          <a:spcPct val="0"/>
        </a:spcBef>
        <a:spcAft>
          <a:spcPts val="800"/>
        </a:spcAft>
        <a:buClr>
          <a:srgbClr val="FDAA03"/>
        </a:buClr>
        <a:buFont typeface="Arial" charset="0"/>
        <a:buChar char="–"/>
        <a:defRPr b="1">
          <a:solidFill>
            <a:schemeClr val="tx1"/>
          </a:solidFill>
          <a:latin typeface="+mn-lt"/>
        </a:defRPr>
      </a:lvl2pPr>
      <a:lvl3pPr marL="909638" indent="-168275" algn="l" rtl="0" eaLnBrk="0" fontAlgn="base" hangingPunct="0">
        <a:lnSpc>
          <a:spcPts val="1800"/>
        </a:lnSpc>
        <a:spcBef>
          <a:spcPct val="0"/>
        </a:spcBef>
        <a:spcAft>
          <a:spcPts val="800"/>
        </a:spcAft>
        <a:buClr>
          <a:srgbClr val="FDAA03"/>
        </a:buClr>
        <a:buSzPct val="80000"/>
        <a:buFont typeface="Arial" charset="0"/>
        <a:buChar char="■"/>
        <a:defRPr sz="1600" b="1">
          <a:solidFill>
            <a:schemeClr val="tx1"/>
          </a:solidFill>
          <a:latin typeface="+mn-lt"/>
        </a:defRPr>
      </a:lvl3pPr>
      <a:lvl4pPr marL="1143000" indent="-114300" algn="l" rtl="0" eaLnBrk="0" fontAlgn="base" hangingPunct="0">
        <a:lnSpc>
          <a:spcPts val="1600"/>
        </a:lnSpc>
        <a:spcBef>
          <a:spcPct val="0"/>
        </a:spcBef>
        <a:spcAft>
          <a:spcPts val="800"/>
        </a:spcAft>
        <a:buClr>
          <a:srgbClr val="FDAA03"/>
        </a:buClr>
        <a:buSzPct val="80000"/>
        <a:buFont typeface="Arial" charset="0"/>
        <a:buChar char="●"/>
        <a:defRPr sz="1400" b="1">
          <a:solidFill>
            <a:schemeClr val="tx1"/>
          </a:solidFill>
          <a:latin typeface="+mn-lt"/>
        </a:defRPr>
      </a:lvl4pPr>
      <a:lvl5pPr marL="1371600" indent="-106363" algn="l" rtl="0" eaLnBrk="0" fontAlgn="base" hangingPunct="0">
        <a:lnSpc>
          <a:spcPts val="1400"/>
        </a:lnSpc>
        <a:spcBef>
          <a:spcPct val="0"/>
        </a:spcBef>
        <a:spcAft>
          <a:spcPts val="800"/>
        </a:spcAft>
        <a:buClr>
          <a:srgbClr val="FDAA03"/>
        </a:buClr>
        <a:buSzPct val="100000"/>
        <a:buFont typeface="Arial"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8382000" y="6400800"/>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eaLnBrk="0" hangingPunct="0">
              <a:lnSpc>
                <a:spcPct val="120000"/>
              </a:lnSpc>
              <a:spcAft>
                <a:spcPct val="0"/>
              </a:spcAft>
              <a:buClrTx/>
              <a:defRPr sz="800" b="1">
                <a:solidFill>
                  <a:srgbClr val="003399"/>
                </a:solidFill>
                <a:latin typeface="Arial" charset="0"/>
                <a:cs typeface="+mn-cs"/>
              </a:defRPr>
            </a:lvl1pPr>
          </a:lstStyle>
          <a:p>
            <a:pPr>
              <a:defRPr/>
            </a:pPr>
            <a:fld id="{5EF1F249-5D60-40B8-88B0-9BA7CA2FDFF3}" type="slidenum">
              <a:rPr lang="en-US"/>
              <a:pPr>
                <a:defRPr/>
              </a:pPr>
              <a:t>‹#›</a:t>
            </a:fld>
            <a:endParaRPr lang="en-US" dirty="0"/>
          </a:p>
        </p:txBody>
      </p:sp>
      <p:sp>
        <p:nvSpPr>
          <p:cNvPr id="2051" name="Rectangle 3"/>
          <p:cNvSpPr>
            <a:spLocks noGrp="1" noChangeArrowheads="1"/>
          </p:cNvSpPr>
          <p:nvPr>
            <p:ph type="title"/>
          </p:nvPr>
        </p:nvSpPr>
        <p:spPr bwMode="auto">
          <a:xfrm>
            <a:off x="514350" y="381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571500" y="1352550"/>
            <a:ext cx="7696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53" name="Rectangle 6"/>
          <p:cNvSpPr>
            <a:spLocks noChangeArrowheads="1"/>
          </p:cNvSpPr>
          <p:nvPr/>
        </p:nvSpPr>
        <p:spPr bwMode="auto">
          <a:xfrm>
            <a:off x="7740650" y="0"/>
            <a:ext cx="1403350" cy="1270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0000"/>
              </a:solidFill>
            </a:endParaRPr>
          </a:p>
        </p:txBody>
      </p:sp>
      <p:sp>
        <p:nvSpPr>
          <p:cNvPr id="2054" name="Rectangle 11"/>
          <p:cNvSpPr>
            <a:spLocks noChangeArrowheads="1"/>
          </p:cNvSpPr>
          <p:nvPr/>
        </p:nvSpPr>
        <p:spPr bwMode="auto">
          <a:xfrm>
            <a:off x="7886700" y="0"/>
            <a:ext cx="1257300" cy="2206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3399"/>
              </a:solidFill>
            </a:endParaRPr>
          </a:p>
        </p:txBody>
      </p:sp>
      <p:sp>
        <p:nvSpPr>
          <p:cNvPr id="2055" name="Line 26"/>
          <p:cNvSpPr>
            <a:spLocks noChangeShapeType="1"/>
          </p:cNvSpPr>
          <p:nvPr/>
        </p:nvSpPr>
        <p:spPr bwMode="auto">
          <a:xfrm>
            <a:off x="152400" y="6324600"/>
            <a:ext cx="8763000" cy="0"/>
          </a:xfrm>
          <a:prstGeom prst="line">
            <a:avLst/>
          </a:prstGeom>
          <a:noFill/>
          <a:ln w="63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6" name="Picture 14" descr="DHS_2x3.em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9225" y="6356350"/>
            <a:ext cx="152876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SEDI_PPT.em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896225" y="241300"/>
            <a:ext cx="11811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34"/>
          <p:cNvSpPr txBox="1">
            <a:spLocks noChangeArrowheads="1"/>
          </p:cNvSpPr>
          <p:nvPr userDrawn="1"/>
        </p:nvSpPr>
        <p:spPr bwMode="auto">
          <a:xfrm>
            <a:off x="5405438" y="6534150"/>
            <a:ext cx="3560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r>
              <a:rPr lang="en-US" altLang="en-US" sz="700" smtClean="0">
                <a:solidFill>
                  <a:srgbClr val="000000"/>
                </a:solidFill>
              </a:rPr>
              <a:t>The HS SEDI FFRDC is managed and operated by The MITRE Corporation for DHS.</a:t>
            </a:r>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Lst>
  <p:timing>
    <p:tnLst>
      <p:par>
        <p:cTn id="1" dur="indefinite" restart="never" nodeType="tmRoot"/>
      </p:par>
    </p:tnLst>
  </p:timing>
  <p:hf hdr="0" dt="0"/>
  <p:txStyles>
    <p:titleStyle>
      <a:lvl1pPr algn="l" rtl="0" eaLnBrk="0" fontAlgn="base" hangingPunct="0">
        <a:lnSpc>
          <a:spcPts val="3000"/>
        </a:lnSpc>
        <a:spcBef>
          <a:spcPct val="0"/>
        </a:spcBef>
        <a:spcAft>
          <a:spcPct val="0"/>
        </a:spcAft>
        <a:defRPr sz="2600" b="1">
          <a:solidFill>
            <a:srgbClr val="000099"/>
          </a:solidFill>
          <a:latin typeface="Arial" pitchFamily="34" charset="0"/>
          <a:ea typeface="+mj-ea"/>
          <a:cs typeface="Arial" pitchFamily="34" charset="0"/>
        </a:defRPr>
      </a:lvl1pPr>
      <a:lvl2pPr algn="l" rtl="0" eaLnBrk="0" fontAlgn="base" hangingPunct="0">
        <a:lnSpc>
          <a:spcPts val="3000"/>
        </a:lnSpc>
        <a:spcBef>
          <a:spcPct val="0"/>
        </a:spcBef>
        <a:spcAft>
          <a:spcPct val="0"/>
        </a:spcAft>
        <a:defRPr sz="2600" b="1">
          <a:solidFill>
            <a:srgbClr val="000099"/>
          </a:solidFill>
          <a:latin typeface="Arial" charset="0"/>
          <a:cs typeface="Arial" charset="0"/>
        </a:defRPr>
      </a:lvl2pPr>
      <a:lvl3pPr algn="l" rtl="0" eaLnBrk="0" fontAlgn="base" hangingPunct="0">
        <a:lnSpc>
          <a:spcPts val="3000"/>
        </a:lnSpc>
        <a:spcBef>
          <a:spcPct val="0"/>
        </a:spcBef>
        <a:spcAft>
          <a:spcPct val="0"/>
        </a:spcAft>
        <a:defRPr sz="2600" b="1">
          <a:solidFill>
            <a:srgbClr val="000099"/>
          </a:solidFill>
          <a:latin typeface="Arial" charset="0"/>
          <a:cs typeface="Arial" charset="0"/>
        </a:defRPr>
      </a:lvl3pPr>
      <a:lvl4pPr algn="l" rtl="0" eaLnBrk="0" fontAlgn="base" hangingPunct="0">
        <a:lnSpc>
          <a:spcPts val="3000"/>
        </a:lnSpc>
        <a:spcBef>
          <a:spcPct val="0"/>
        </a:spcBef>
        <a:spcAft>
          <a:spcPct val="0"/>
        </a:spcAft>
        <a:defRPr sz="2600" b="1">
          <a:solidFill>
            <a:srgbClr val="000099"/>
          </a:solidFill>
          <a:latin typeface="Arial" charset="0"/>
          <a:cs typeface="Arial" charset="0"/>
        </a:defRPr>
      </a:lvl4pPr>
      <a:lvl5pPr algn="l" rtl="0" eaLnBrk="0" fontAlgn="base" hangingPunct="0">
        <a:lnSpc>
          <a:spcPts val="3000"/>
        </a:lnSpc>
        <a:spcBef>
          <a:spcPct val="0"/>
        </a:spcBef>
        <a:spcAft>
          <a:spcPct val="0"/>
        </a:spcAft>
        <a:defRPr sz="2600" b="1">
          <a:solidFill>
            <a:srgbClr val="000099"/>
          </a:solidFill>
          <a:latin typeface="Arial" charset="0"/>
          <a:cs typeface="Arial" charset="0"/>
        </a:defRPr>
      </a:lvl5pPr>
      <a:lvl6pPr marL="457200" algn="l" rtl="0" eaLnBrk="1" fontAlgn="base" hangingPunct="1">
        <a:lnSpc>
          <a:spcPts val="3000"/>
        </a:lnSpc>
        <a:spcBef>
          <a:spcPct val="0"/>
        </a:spcBef>
        <a:spcAft>
          <a:spcPct val="0"/>
        </a:spcAft>
        <a:defRPr sz="2800" b="1">
          <a:solidFill>
            <a:srgbClr val="000099"/>
          </a:solidFill>
          <a:latin typeface="Arial" charset="0"/>
        </a:defRPr>
      </a:lvl6pPr>
      <a:lvl7pPr marL="914400" algn="l" rtl="0" eaLnBrk="1" fontAlgn="base" hangingPunct="1">
        <a:lnSpc>
          <a:spcPts val="3000"/>
        </a:lnSpc>
        <a:spcBef>
          <a:spcPct val="0"/>
        </a:spcBef>
        <a:spcAft>
          <a:spcPct val="0"/>
        </a:spcAft>
        <a:defRPr sz="2800" b="1">
          <a:solidFill>
            <a:srgbClr val="000099"/>
          </a:solidFill>
          <a:latin typeface="Arial" charset="0"/>
        </a:defRPr>
      </a:lvl7pPr>
      <a:lvl8pPr marL="1371600" algn="l" rtl="0" eaLnBrk="1" fontAlgn="base" hangingPunct="1">
        <a:lnSpc>
          <a:spcPts val="3000"/>
        </a:lnSpc>
        <a:spcBef>
          <a:spcPct val="0"/>
        </a:spcBef>
        <a:spcAft>
          <a:spcPct val="0"/>
        </a:spcAft>
        <a:defRPr sz="2800" b="1">
          <a:solidFill>
            <a:srgbClr val="000099"/>
          </a:solidFill>
          <a:latin typeface="Arial" charset="0"/>
        </a:defRPr>
      </a:lvl8pPr>
      <a:lvl9pPr marL="1828800" algn="l" rtl="0" eaLnBrk="1" fontAlgn="base" hangingPunct="1">
        <a:lnSpc>
          <a:spcPts val="3000"/>
        </a:lnSpc>
        <a:spcBef>
          <a:spcPct val="0"/>
        </a:spcBef>
        <a:spcAft>
          <a:spcPct val="0"/>
        </a:spcAft>
        <a:defRPr sz="2800" b="1">
          <a:solidFill>
            <a:srgbClr val="000099"/>
          </a:solidFill>
          <a:latin typeface="Arial" charset="0"/>
        </a:defRPr>
      </a:lvl9pPr>
    </p:titleStyle>
    <p:bodyStyle>
      <a:lvl1pPr marL="227013" indent="-227013" algn="l" rtl="0" eaLnBrk="0" fontAlgn="base" hangingPunct="0">
        <a:lnSpc>
          <a:spcPts val="2000"/>
        </a:lnSpc>
        <a:spcBef>
          <a:spcPts val="600"/>
        </a:spcBef>
        <a:spcAft>
          <a:spcPts val="200"/>
        </a:spcAft>
        <a:buClr>
          <a:srgbClr val="FDAA03"/>
        </a:buClr>
        <a:buSzPct val="100000"/>
        <a:buFont typeface="Arial" charset="0"/>
        <a:buChar char="■"/>
        <a:defRPr sz="2000" b="1">
          <a:solidFill>
            <a:schemeClr val="tx1"/>
          </a:solidFill>
          <a:latin typeface="Arial" pitchFamily="34" charset="0"/>
          <a:ea typeface="+mn-ea"/>
          <a:cs typeface="Arial" pitchFamily="34" charset="0"/>
        </a:defRPr>
      </a:lvl1pPr>
      <a:lvl2pPr marL="568325" indent="-227013" algn="l" rtl="0" eaLnBrk="0" fontAlgn="base" hangingPunct="0">
        <a:lnSpc>
          <a:spcPts val="1800"/>
        </a:lnSpc>
        <a:spcBef>
          <a:spcPts val="400"/>
        </a:spcBef>
        <a:spcAft>
          <a:spcPts val="200"/>
        </a:spcAft>
        <a:buClr>
          <a:srgbClr val="FDAA03"/>
        </a:buClr>
        <a:buFont typeface="Arial" charset="0"/>
        <a:buChar char="–"/>
        <a:defRPr>
          <a:solidFill>
            <a:schemeClr val="tx1"/>
          </a:solidFill>
          <a:latin typeface="Arial" pitchFamily="34" charset="0"/>
          <a:cs typeface="Arial" pitchFamily="34" charset="0"/>
        </a:defRPr>
      </a:lvl2pPr>
      <a:lvl3pPr marL="852488" indent="-168275" algn="l" defTabSz="857250" rtl="0" eaLnBrk="0" fontAlgn="base" hangingPunct="0">
        <a:lnSpc>
          <a:spcPts val="1700"/>
        </a:lnSpc>
        <a:spcBef>
          <a:spcPts val="400"/>
        </a:spcBef>
        <a:spcAft>
          <a:spcPts val="200"/>
        </a:spcAft>
        <a:buClr>
          <a:srgbClr val="FDAA03"/>
        </a:buClr>
        <a:buSzPct val="100000"/>
        <a:buFont typeface="Arial" charset="0"/>
        <a:buChar char="■"/>
        <a:defRPr sz="1600">
          <a:solidFill>
            <a:srgbClr val="000000"/>
          </a:solidFill>
          <a:latin typeface="Arial" pitchFamily="34" charset="0"/>
          <a:cs typeface="Arial" pitchFamily="34" charset="0"/>
        </a:defRPr>
      </a:lvl3pPr>
      <a:lvl4pPr marL="1085850" indent="-171450" algn="l" rtl="0" eaLnBrk="0" fontAlgn="base" hangingPunct="0">
        <a:lnSpc>
          <a:spcPts val="1600"/>
        </a:lnSpc>
        <a:spcBef>
          <a:spcPts val="300"/>
        </a:spcBef>
        <a:spcAft>
          <a:spcPts val="200"/>
        </a:spcAft>
        <a:buClr>
          <a:srgbClr val="FDAA03"/>
        </a:buClr>
        <a:buFont typeface="Arial" charset="0"/>
        <a:buChar char="­"/>
        <a:defRPr sz="1400">
          <a:solidFill>
            <a:schemeClr val="tx1"/>
          </a:solidFill>
          <a:latin typeface="Arial" pitchFamily="34" charset="0"/>
          <a:cs typeface="Arial" pitchFamily="34" charset="0"/>
        </a:defRPr>
      </a:lvl4pPr>
      <a:lvl5pPr marL="1371600" indent="-114300" algn="l" rtl="0" eaLnBrk="0" fontAlgn="base" hangingPunct="0">
        <a:lnSpc>
          <a:spcPts val="1200"/>
        </a:lnSpc>
        <a:spcBef>
          <a:spcPct val="0"/>
        </a:spcBef>
        <a:spcAft>
          <a:spcPts val="800"/>
        </a:spcAft>
        <a:buClr>
          <a:srgbClr val="FDAA03"/>
        </a:buClr>
        <a:buSzPct val="70000"/>
        <a:buFont typeface="Arial" charset="0"/>
        <a:buChar char="■"/>
        <a:defRPr sz="1200" b="1">
          <a:solidFill>
            <a:schemeClr val="tx1"/>
          </a:solidFill>
          <a:latin typeface="+mn-lt"/>
          <a:cs typeface="Arial" charset="0"/>
        </a:defRPr>
      </a:lvl5pPr>
      <a:lvl6pPr marL="1828800" indent="-114300" algn="l" rtl="0" eaLnBrk="1" fontAlgn="base" hangingPunct="1">
        <a:lnSpc>
          <a:spcPts val="1200"/>
        </a:lnSpc>
        <a:spcBef>
          <a:spcPct val="0"/>
        </a:spcBef>
        <a:spcAft>
          <a:spcPts val="800"/>
        </a:spcAft>
        <a:buClr>
          <a:srgbClr val="FDAA03"/>
        </a:buClr>
        <a:buSzPct val="50000"/>
        <a:buFont typeface="Wingdings" pitchFamily="2" charset="2"/>
        <a:buChar char="n"/>
        <a:defRPr sz="1200" b="1">
          <a:solidFill>
            <a:schemeClr val="tx1"/>
          </a:solidFill>
          <a:latin typeface="+mn-lt"/>
        </a:defRPr>
      </a:lvl6pPr>
      <a:lvl7pPr marL="2286000" indent="-114300" algn="l" rtl="0" eaLnBrk="1" fontAlgn="base" hangingPunct="1">
        <a:lnSpc>
          <a:spcPts val="1200"/>
        </a:lnSpc>
        <a:spcBef>
          <a:spcPct val="0"/>
        </a:spcBef>
        <a:spcAft>
          <a:spcPts val="800"/>
        </a:spcAft>
        <a:buClr>
          <a:srgbClr val="FDAA03"/>
        </a:buClr>
        <a:buSzPct val="50000"/>
        <a:buFont typeface="Wingdings" pitchFamily="2" charset="2"/>
        <a:buChar char="n"/>
        <a:defRPr sz="1200" b="1">
          <a:solidFill>
            <a:schemeClr val="tx1"/>
          </a:solidFill>
          <a:latin typeface="+mn-lt"/>
        </a:defRPr>
      </a:lvl7pPr>
      <a:lvl8pPr marL="2743200" indent="-114300" algn="l" rtl="0" eaLnBrk="1" fontAlgn="base" hangingPunct="1">
        <a:lnSpc>
          <a:spcPts val="1200"/>
        </a:lnSpc>
        <a:spcBef>
          <a:spcPct val="0"/>
        </a:spcBef>
        <a:spcAft>
          <a:spcPts val="800"/>
        </a:spcAft>
        <a:buClr>
          <a:srgbClr val="FDAA03"/>
        </a:buClr>
        <a:buSzPct val="50000"/>
        <a:buFont typeface="Wingdings" pitchFamily="2" charset="2"/>
        <a:buChar char="n"/>
        <a:defRPr sz="1200" b="1">
          <a:solidFill>
            <a:schemeClr val="tx1"/>
          </a:solidFill>
          <a:latin typeface="+mn-lt"/>
        </a:defRPr>
      </a:lvl8pPr>
      <a:lvl9pPr marL="3200400" indent="-114300" algn="l" rtl="0" eaLnBrk="1" fontAlgn="base" hangingPunct="1">
        <a:lnSpc>
          <a:spcPts val="1200"/>
        </a:lnSpc>
        <a:spcBef>
          <a:spcPct val="0"/>
        </a:spcBef>
        <a:spcAft>
          <a:spcPts val="800"/>
        </a:spcAft>
        <a:buClr>
          <a:srgbClr val="FDAA03"/>
        </a:buClr>
        <a:buSzPct val="50000"/>
        <a:buFont typeface="Wingdings" pitchFamily="2" charset="2"/>
        <a:buChar char="n"/>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BC41DA-C84E-4FC9-B5D3-33B94359EE4D}" type="datetimeFigureOut">
              <a:rPr lang="en-US"/>
              <a:pPr>
                <a:defRPr/>
              </a:pPr>
              <a:t>10/26/2011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9ACDF7-BA93-4609-BC4C-A244C630BB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8" r:id="rId1"/>
    <p:sldLayoutId id="2147484292"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2" charset="0"/>
        </a:defRPr>
      </a:lvl2pPr>
      <a:lvl3pPr algn="ctr" rtl="0" eaLnBrk="0" fontAlgn="base" hangingPunct="0">
        <a:spcBef>
          <a:spcPct val="0"/>
        </a:spcBef>
        <a:spcAft>
          <a:spcPct val="0"/>
        </a:spcAft>
        <a:defRPr sz="4400">
          <a:solidFill>
            <a:schemeClr val="tx1"/>
          </a:solidFill>
          <a:latin typeface="Calibri" pitchFamily="32" charset="0"/>
        </a:defRPr>
      </a:lvl3pPr>
      <a:lvl4pPr algn="ctr" rtl="0" eaLnBrk="0" fontAlgn="base" hangingPunct="0">
        <a:spcBef>
          <a:spcPct val="0"/>
        </a:spcBef>
        <a:spcAft>
          <a:spcPct val="0"/>
        </a:spcAft>
        <a:defRPr sz="4400">
          <a:solidFill>
            <a:schemeClr val="tx1"/>
          </a:solidFill>
          <a:latin typeface="Calibri" pitchFamily="32" charset="0"/>
        </a:defRPr>
      </a:lvl4pPr>
      <a:lvl5pPr algn="ctr" rtl="0" eaLnBrk="0" fontAlgn="base" hangingPunct="0">
        <a:spcBef>
          <a:spcPct val="0"/>
        </a:spcBef>
        <a:spcAft>
          <a:spcPct val="0"/>
        </a:spcAft>
        <a:defRPr sz="4400">
          <a:solidFill>
            <a:schemeClr val="tx1"/>
          </a:solidFill>
          <a:latin typeface="Calibri" pitchFamily="32"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ldNum" sz="quarter" idx="4"/>
          </p:nvPr>
        </p:nvSpPr>
        <p:spPr bwMode="auto">
          <a:xfrm>
            <a:off x="7935913" y="6400800"/>
            <a:ext cx="533400" cy="1524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algn="r" eaLnBrk="0" hangingPunct="0">
              <a:lnSpc>
                <a:spcPct val="120000"/>
              </a:lnSpc>
              <a:spcAft>
                <a:spcPct val="0"/>
              </a:spcAft>
              <a:buClrTx/>
              <a:defRPr sz="800" b="1" smtClean="0">
                <a:solidFill>
                  <a:srgbClr val="1F497D"/>
                </a:solidFill>
                <a:cs typeface="+mn-cs"/>
              </a:defRPr>
            </a:lvl1pPr>
          </a:lstStyle>
          <a:p>
            <a:pPr>
              <a:defRPr/>
            </a:pPr>
            <a:r>
              <a:rPr lang="en-US"/>
              <a:t>Page  </a:t>
            </a:r>
            <a:fld id="{4D5B3BBE-4BA9-4F43-B3F6-79DD866CE086}" type="slidenum">
              <a:rPr lang="en-US"/>
              <a:pPr>
                <a:defRPr/>
              </a:pPr>
              <a:t>‹#›</a:t>
            </a:fld>
            <a:endParaRPr lang="en-US"/>
          </a:p>
        </p:txBody>
      </p:sp>
      <p:sp>
        <p:nvSpPr>
          <p:cNvPr id="4099" name="Rectangle 4"/>
          <p:cNvSpPr>
            <a:spLocks noGrp="1" noChangeArrowheads="1"/>
          </p:cNvSpPr>
          <p:nvPr>
            <p:ph type="body" idx="1"/>
          </p:nvPr>
        </p:nvSpPr>
        <p:spPr bwMode="auto">
          <a:xfrm>
            <a:off x="685800" y="1295400"/>
            <a:ext cx="76708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enter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Line 5"/>
          <p:cNvSpPr>
            <a:spLocks noChangeShapeType="1"/>
          </p:cNvSpPr>
          <p:nvPr/>
        </p:nvSpPr>
        <p:spPr bwMode="auto">
          <a:xfrm>
            <a:off x="685800" y="6400800"/>
            <a:ext cx="7696200" cy="0"/>
          </a:xfrm>
          <a:prstGeom prst="line">
            <a:avLst/>
          </a:prstGeom>
          <a:noFill/>
          <a:ln w="63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6"/>
          <p:cNvSpPr>
            <a:spLocks noChangeArrowheads="1"/>
          </p:cNvSpPr>
          <p:nvPr/>
        </p:nvSpPr>
        <p:spPr bwMode="auto">
          <a:xfrm>
            <a:off x="7740650" y="0"/>
            <a:ext cx="1403350" cy="127000"/>
          </a:xfrm>
          <a:prstGeom prst="rect">
            <a:avLst/>
          </a:prstGeom>
          <a:solidFill>
            <a:srgbClr val="FDAA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000000"/>
              </a:solidFill>
            </a:endParaRPr>
          </a:p>
        </p:txBody>
      </p:sp>
      <p:pic>
        <p:nvPicPr>
          <p:cNvPr id="4102" name="Picture 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6489700"/>
            <a:ext cx="8048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p:cNvSpPr>
            <a:spLocks noChangeArrowheads="1"/>
          </p:cNvSpPr>
          <p:nvPr/>
        </p:nvSpPr>
        <p:spPr bwMode="auto">
          <a:xfrm>
            <a:off x="7886700" y="0"/>
            <a:ext cx="1257300" cy="2206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ts val="2500"/>
              </a:lnSpc>
              <a:spcAft>
                <a:spcPts val="1000"/>
              </a:spcAft>
              <a:buClr>
                <a:srgbClr val="FDAA03"/>
              </a:buClr>
            </a:pPr>
            <a:endParaRPr lang="en-US" b="1">
              <a:solidFill>
                <a:srgbClr val="1F497D"/>
              </a:solidFill>
            </a:endParaRPr>
          </a:p>
        </p:txBody>
      </p:sp>
      <p:sp>
        <p:nvSpPr>
          <p:cNvPr id="13" name="Text Box 10"/>
          <p:cNvSpPr txBox="1">
            <a:spLocks noChangeArrowheads="1"/>
          </p:cNvSpPr>
          <p:nvPr/>
        </p:nvSpPr>
        <p:spPr bwMode="auto">
          <a:xfrm>
            <a:off x="6594475" y="6629400"/>
            <a:ext cx="1955800" cy="184150"/>
          </a:xfrm>
          <a:prstGeom prst="rect">
            <a:avLst/>
          </a:prstGeom>
          <a:noFill/>
          <a:ln w="9525">
            <a:noFill/>
            <a:miter lim="800000"/>
            <a:headEnd/>
            <a:tailEnd/>
          </a:ln>
          <a:effectLst/>
        </p:spPr>
        <p:txBody>
          <a:bodyPr wrap="none">
            <a:spAutoFit/>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r">
              <a:lnSpc>
                <a:spcPct val="100000"/>
              </a:lnSpc>
              <a:spcAft>
                <a:spcPct val="0"/>
              </a:spcAft>
              <a:buClrTx/>
              <a:defRPr/>
            </a:pPr>
            <a:r>
              <a:rPr lang="en-US" altLang="en-US" sz="600" b="0" dirty="0">
                <a:solidFill>
                  <a:prstClr val="black"/>
                </a:solidFill>
              </a:rPr>
              <a:t>© </a:t>
            </a:r>
            <a:r>
              <a:rPr lang="en-US" altLang="en-US" sz="600" b="0" dirty="0" smtClean="0">
                <a:solidFill>
                  <a:prstClr val="black"/>
                </a:solidFill>
              </a:rPr>
              <a:t>2011 The </a:t>
            </a:r>
            <a:r>
              <a:rPr lang="en-US" altLang="en-US" sz="600" b="0" dirty="0">
                <a:solidFill>
                  <a:prstClr val="black"/>
                </a:solidFill>
              </a:rPr>
              <a:t>MITRE Corporation. All rights reserved.</a:t>
            </a:r>
            <a:endParaRPr lang="en-US" altLang="en-US" sz="700" b="0" dirty="0">
              <a:solidFill>
                <a:prstClr val="black"/>
              </a:solidFill>
            </a:endParaRPr>
          </a:p>
        </p:txBody>
      </p:sp>
      <p:sp>
        <p:nvSpPr>
          <p:cNvPr id="4105" name="Title Placeholder 14"/>
          <p:cNvSpPr>
            <a:spLocks noGrp="1"/>
          </p:cNvSpPr>
          <p:nvPr>
            <p:ph type="title"/>
          </p:nvPr>
        </p:nvSpPr>
        <p:spPr bwMode="auto">
          <a:xfrm>
            <a:off x="685800" y="274638"/>
            <a:ext cx="7696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enter text here</a:t>
            </a:r>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Lst>
  <p:hf hdr="0" ftr="0" dt="0"/>
  <p:txStyles>
    <p:titleStyle>
      <a:lvl1pPr algn="l" rtl="0" fontAlgn="base">
        <a:lnSpc>
          <a:spcPts val="2800"/>
        </a:lnSpc>
        <a:spcBef>
          <a:spcPct val="0"/>
        </a:spcBef>
        <a:spcAft>
          <a:spcPct val="0"/>
        </a:spcAft>
        <a:defRPr sz="2800" b="1">
          <a:solidFill>
            <a:srgbClr val="000099"/>
          </a:solidFill>
          <a:latin typeface="+mn-lt"/>
          <a:ea typeface="+mj-ea"/>
          <a:cs typeface="+mj-cs"/>
        </a:defRPr>
      </a:lvl1pPr>
      <a:lvl2pPr algn="l" rtl="0" fontAlgn="base">
        <a:lnSpc>
          <a:spcPts val="2800"/>
        </a:lnSpc>
        <a:spcBef>
          <a:spcPct val="0"/>
        </a:spcBef>
        <a:spcAft>
          <a:spcPct val="0"/>
        </a:spcAft>
        <a:defRPr sz="2800" b="1">
          <a:solidFill>
            <a:srgbClr val="000099"/>
          </a:solidFill>
          <a:latin typeface="Arial" charset="0"/>
        </a:defRPr>
      </a:lvl2pPr>
      <a:lvl3pPr algn="l" rtl="0" fontAlgn="base">
        <a:lnSpc>
          <a:spcPts val="2800"/>
        </a:lnSpc>
        <a:spcBef>
          <a:spcPct val="0"/>
        </a:spcBef>
        <a:spcAft>
          <a:spcPct val="0"/>
        </a:spcAft>
        <a:defRPr sz="2800" b="1">
          <a:solidFill>
            <a:srgbClr val="000099"/>
          </a:solidFill>
          <a:latin typeface="Arial" charset="0"/>
        </a:defRPr>
      </a:lvl3pPr>
      <a:lvl4pPr algn="l" rtl="0" fontAlgn="base">
        <a:lnSpc>
          <a:spcPts val="2800"/>
        </a:lnSpc>
        <a:spcBef>
          <a:spcPct val="0"/>
        </a:spcBef>
        <a:spcAft>
          <a:spcPct val="0"/>
        </a:spcAft>
        <a:defRPr sz="2800" b="1">
          <a:solidFill>
            <a:srgbClr val="000099"/>
          </a:solidFill>
          <a:latin typeface="Arial" charset="0"/>
        </a:defRPr>
      </a:lvl4pPr>
      <a:lvl5pPr algn="l" rtl="0" fontAlgn="base">
        <a:lnSpc>
          <a:spcPts val="2800"/>
        </a:lnSpc>
        <a:spcBef>
          <a:spcPct val="0"/>
        </a:spcBef>
        <a:spcAft>
          <a:spcPct val="0"/>
        </a:spcAft>
        <a:defRPr sz="2800" b="1">
          <a:solidFill>
            <a:srgbClr val="000099"/>
          </a:solidFill>
          <a:latin typeface="Arial"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fontAlgn="base">
        <a:lnSpc>
          <a:spcPts val="2200"/>
        </a:lnSpc>
        <a:spcBef>
          <a:spcPct val="0"/>
        </a:spcBef>
        <a:spcAft>
          <a:spcPts val="800"/>
        </a:spcAft>
        <a:buClr>
          <a:srgbClr val="FDAA03"/>
        </a:buClr>
        <a:buSzPct val="100000"/>
        <a:buFont typeface="Arial" charset="0"/>
        <a:buChar char="■"/>
        <a:defRPr sz="2000" b="1">
          <a:solidFill>
            <a:schemeClr val="tx1"/>
          </a:solidFill>
          <a:latin typeface="+mn-lt"/>
          <a:ea typeface="+mn-ea"/>
          <a:cs typeface="+mn-cs"/>
        </a:defRPr>
      </a:lvl1pPr>
      <a:lvl2pPr marL="568325" indent="-227013" algn="l" rtl="0" fontAlgn="base">
        <a:lnSpc>
          <a:spcPts val="2000"/>
        </a:lnSpc>
        <a:spcBef>
          <a:spcPct val="0"/>
        </a:spcBef>
        <a:spcAft>
          <a:spcPts val="800"/>
        </a:spcAft>
        <a:buClr>
          <a:srgbClr val="FDAA03"/>
        </a:buClr>
        <a:buFont typeface="Arial" charset="0"/>
        <a:buChar char="–"/>
        <a:defRPr b="1">
          <a:solidFill>
            <a:schemeClr val="tx1"/>
          </a:solidFill>
          <a:latin typeface="+mn-lt"/>
        </a:defRPr>
      </a:lvl2pPr>
      <a:lvl3pPr marL="909638" indent="-168275" algn="l" rtl="0" fontAlgn="base">
        <a:lnSpc>
          <a:spcPts val="1800"/>
        </a:lnSpc>
        <a:spcBef>
          <a:spcPct val="0"/>
        </a:spcBef>
        <a:spcAft>
          <a:spcPts val="800"/>
        </a:spcAft>
        <a:buClr>
          <a:srgbClr val="FDAA03"/>
        </a:buClr>
        <a:buSzPct val="80000"/>
        <a:buFont typeface="Arial" charset="0"/>
        <a:buChar char="■"/>
        <a:defRPr sz="1600" b="1">
          <a:solidFill>
            <a:schemeClr val="tx1"/>
          </a:solidFill>
          <a:latin typeface="+mn-lt"/>
        </a:defRPr>
      </a:lvl3pPr>
      <a:lvl4pPr marL="1143000" indent="-114300" algn="l" rtl="0" fontAlgn="base">
        <a:lnSpc>
          <a:spcPts val="1600"/>
        </a:lnSpc>
        <a:spcBef>
          <a:spcPct val="0"/>
        </a:spcBef>
        <a:spcAft>
          <a:spcPts val="800"/>
        </a:spcAft>
        <a:buClr>
          <a:srgbClr val="FDAA03"/>
        </a:buClr>
        <a:buSzPct val="80000"/>
        <a:buFont typeface="Arial" charset="0"/>
        <a:buChar char="●"/>
        <a:defRPr sz="1400" b="1">
          <a:solidFill>
            <a:schemeClr val="tx1"/>
          </a:solidFill>
          <a:latin typeface="+mn-lt"/>
        </a:defRPr>
      </a:lvl4pPr>
      <a:lvl5pPr marL="1371600" indent="-106363" algn="l" rtl="0" fontAlgn="base">
        <a:lnSpc>
          <a:spcPts val="1400"/>
        </a:lnSpc>
        <a:spcBef>
          <a:spcPct val="0"/>
        </a:spcBef>
        <a:spcAft>
          <a:spcPts val="800"/>
        </a:spcAft>
        <a:buClr>
          <a:srgbClr val="FDAA03"/>
        </a:buClr>
        <a:buSzPct val="100000"/>
        <a:buFont typeface="Arial"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ubtitle 1"/>
          <p:cNvSpPr>
            <a:spLocks noGrp="1"/>
          </p:cNvSpPr>
          <p:nvPr>
            <p:ph type="subTitle" idx="1"/>
          </p:nvPr>
        </p:nvSpPr>
        <p:spPr/>
        <p:txBody>
          <a:bodyPr/>
          <a:lstStyle/>
          <a:p>
            <a:pPr eaLnBrk="1" hangingPunct="1">
              <a:buFont typeface="Wingdings" pitchFamily="32" charset="2"/>
              <a:buNone/>
            </a:pPr>
            <a:endParaRPr lang="en-US" smtClean="0">
              <a:latin typeface="Arial" charset="0"/>
              <a:cs typeface="Arial" charset="0"/>
            </a:endParaRPr>
          </a:p>
          <a:p>
            <a:pPr eaLnBrk="1" hangingPunct="1">
              <a:buFont typeface="Wingdings" pitchFamily="32" charset="2"/>
              <a:buNone/>
            </a:pPr>
            <a:endParaRPr lang="en-US" smtClean="0">
              <a:latin typeface="Arial" charset="0"/>
              <a:cs typeface="Arial" charset="0"/>
            </a:endParaRPr>
          </a:p>
        </p:txBody>
      </p:sp>
      <p:sp>
        <p:nvSpPr>
          <p:cNvPr id="58371" name="Title 2"/>
          <p:cNvSpPr>
            <a:spLocks noGrp="1"/>
          </p:cNvSpPr>
          <p:nvPr>
            <p:ph type="ctrTitle" sz="quarter"/>
          </p:nvPr>
        </p:nvSpPr>
        <p:spPr>
          <a:xfrm>
            <a:off x="1066800" y="1828800"/>
            <a:ext cx="8001000" cy="2057400"/>
          </a:xfrm>
        </p:spPr>
        <p:txBody>
          <a:bodyPr/>
          <a:lstStyle/>
          <a:p>
            <a:pPr algn="ctr"/>
            <a:r>
              <a:rPr lang="en-US" dirty="0" smtClean="0">
                <a:latin typeface="Arial" charset="0"/>
                <a:cs typeface="Arial" charset="0"/>
              </a:rPr>
              <a:t>Enabling Distributed Event Management: Interoperability for Automated Response and Prevention</a:t>
            </a:r>
          </a:p>
        </p:txBody>
      </p:sp>
      <p:sp>
        <p:nvSpPr>
          <p:cNvPr id="58372" name="Text Box 1027"/>
          <p:cNvSpPr txBox="1">
            <a:spLocks noChangeArrowheads="1"/>
          </p:cNvSpPr>
          <p:nvPr/>
        </p:nvSpPr>
        <p:spPr bwMode="auto">
          <a:xfrm>
            <a:off x="0" y="4319588"/>
            <a:ext cx="9144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0000"/>
              </a:lnSpc>
            </a:pPr>
            <a:r>
              <a:rPr lang="en-US">
                <a:solidFill>
                  <a:srgbClr val="000000"/>
                </a:solidFill>
              </a:rPr>
              <a:t>Sean Barnum</a:t>
            </a:r>
          </a:p>
          <a:p>
            <a:pPr algn="ctr" eaLnBrk="1" hangingPunct="1">
              <a:lnSpc>
                <a:spcPct val="70000"/>
              </a:lnSpc>
            </a:pPr>
            <a:r>
              <a:rPr lang="en-US">
                <a:solidFill>
                  <a:srgbClr val="000000"/>
                </a:solidFill>
              </a:rPr>
              <a:t>George Saylor</a:t>
            </a:r>
          </a:p>
          <a:p>
            <a:pPr algn="ctr" eaLnBrk="1" hangingPunct="1">
              <a:lnSpc>
                <a:spcPct val="70000"/>
              </a:lnSpc>
            </a:pPr>
            <a:endParaRPr lang="en-US" sz="1600">
              <a:solidFill>
                <a:srgbClr val="000000"/>
              </a:solidFill>
            </a:endParaRPr>
          </a:p>
          <a:p>
            <a:pPr algn="ctr" eaLnBrk="1" hangingPunct="1">
              <a:lnSpc>
                <a:spcPct val="70000"/>
              </a:lnSpc>
            </a:pPr>
            <a:r>
              <a:rPr lang="en-US">
                <a:solidFill>
                  <a:srgbClr val="000000"/>
                </a:solidFill>
              </a:rPr>
              <a:t>Aug 2011</a:t>
            </a:r>
          </a:p>
        </p:txBody>
      </p:sp>
      <p:pic>
        <p:nvPicPr>
          <p:cNvPr id="58373" name="Picture 8" descr="nist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38" y="6142038"/>
            <a:ext cx="1143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24" descr="PowerPointScreenSnapz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6164263"/>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1219200" y="609600"/>
            <a:ext cx="7924800" cy="1143000"/>
          </a:xfrm>
        </p:spPr>
        <p:txBody>
          <a:bodyPr/>
          <a:lstStyle/>
          <a:p>
            <a:pPr eaLnBrk="1" hangingPunct="1"/>
            <a:r>
              <a:rPr lang="en-US" smtClean="0">
                <a:ea typeface="ＭＳ Ｐゴシック" pitchFamily="32" charset="-128"/>
              </a:rPr>
              <a:t>Notional EMAP Components</a:t>
            </a:r>
          </a:p>
        </p:txBody>
      </p:sp>
      <p:sp>
        <p:nvSpPr>
          <p:cNvPr id="49155" name="Content Placeholder 2"/>
          <p:cNvSpPr>
            <a:spLocks noGrp="1"/>
          </p:cNvSpPr>
          <p:nvPr>
            <p:ph idx="4294967295"/>
          </p:nvPr>
        </p:nvSpPr>
        <p:spPr>
          <a:xfrm>
            <a:off x="1450975" y="1752600"/>
            <a:ext cx="7693025" cy="4495800"/>
          </a:xfrm>
        </p:spPr>
        <p:txBody>
          <a:bodyPr rtlCol="0">
            <a:normAutofit fontScale="92500" lnSpcReduction="20000"/>
          </a:bodyPr>
          <a:lstStyle/>
          <a:p>
            <a:pPr eaLnBrk="1" fontAlgn="auto" hangingPunct="1">
              <a:spcAft>
                <a:spcPts val="0"/>
              </a:spcAft>
              <a:buFont typeface="Arial" pitchFamily="34" charset="0"/>
              <a:buChar char="•"/>
              <a:defRPr/>
            </a:pPr>
            <a:r>
              <a:rPr lang="en-US" smtClean="0">
                <a:ea typeface="ＭＳ Ｐゴシック" pitchFamily="32" charset="-128"/>
              </a:rPr>
              <a:t>Common Event Expression (CEE)</a:t>
            </a:r>
          </a:p>
          <a:p>
            <a:pPr lvl="1" eaLnBrk="1" fontAlgn="auto" hangingPunct="1">
              <a:spcAft>
                <a:spcPts val="0"/>
              </a:spcAft>
              <a:buFont typeface="Arial" pitchFamily="34" charset="0"/>
              <a:buChar char="–"/>
              <a:defRPr/>
            </a:pPr>
            <a:r>
              <a:rPr lang="en-US" smtClean="0">
                <a:ea typeface="ＭＳ Ｐゴシック" pitchFamily="32" charset="-128"/>
              </a:rPr>
              <a:t>A suite of specifications to define taxonomy, syntax, transport, logging recommendations, and parsing information about event records</a:t>
            </a:r>
          </a:p>
          <a:p>
            <a:pPr eaLnBrk="1" fontAlgn="auto" hangingPunct="1">
              <a:spcAft>
                <a:spcPts val="0"/>
              </a:spcAft>
              <a:buFont typeface="Arial" pitchFamily="34" charset="0"/>
              <a:buChar char="•"/>
              <a:defRPr/>
            </a:pPr>
            <a:r>
              <a:rPr lang="en-US" smtClean="0">
                <a:ea typeface="ＭＳ Ｐゴシック" pitchFamily="32" charset="-128"/>
              </a:rPr>
              <a:t>Open Event Expression Language (OEEL)</a:t>
            </a:r>
          </a:p>
          <a:p>
            <a:pPr lvl="1" eaLnBrk="1" fontAlgn="auto" hangingPunct="1">
              <a:spcAft>
                <a:spcPts val="0"/>
              </a:spcAft>
              <a:buFont typeface="Arial" pitchFamily="34" charset="0"/>
              <a:buChar char="–"/>
              <a:defRPr/>
            </a:pPr>
            <a:r>
              <a:rPr lang="en-US" smtClean="0">
                <a:ea typeface="ＭＳ Ｐゴシック" pitchFamily="32" charset="-128"/>
              </a:rPr>
              <a:t>A language to express parsing and normalization logic using CEE Profiles to convert event records into CEE</a:t>
            </a:r>
          </a:p>
          <a:p>
            <a:pPr eaLnBrk="1" fontAlgn="auto" hangingPunct="1">
              <a:spcAft>
                <a:spcPts val="0"/>
              </a:spcAft>
              <a:buFont typeface="Arial" pitchFamily="34" charset="0"/>
              <a:buChar char="•"/>
              <a:defRPr/>
            </a:pPr>
            <a:r>
              <a:rPr lang="en-US" smtClean="0">
                <a:ea typeface="ＭＳ Ｐゴシック" pitchFamily="32" charset="-128"/>
              </a:rPr>
              <a:t>Common Event Rule Expression (CERE)</a:t>
            </a:r>
          </a:p>
          <a:p>
            <a:pPr lvl="1" eaLnBrk="1" fontAlgn="auto" hangingPunct="1">
              <a:spcAft>
                <a:spcPts val="0"/>
              </a:spcAft>
              <a:buFont typeface="Arial" pitchFamily="34" charset="0"/>
              <a:buChar char="–"/>
              <a:defRPr/>
            </a:pPr>
            <a:r>
              <a:rPr lang="en-US" smtClean="0">
                <a:ea typeface="ＭＳ Ｐゴシック" pitchFamily="32" charset="-128"/>
              </a:rPr>
              <a:t>A common format to express rules for pattern matching, filtering, and correlation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1219200" y="609600"/>
            <a:ext cx="7924800" cy="1143000"/>
          </a:xfrm>
        </p:spPr>
        <p:txBody>
          <a:bodyPr/>
          <a:lstStyle/>
          <a:p>
            <a:pPr eaLnBrk="1" hangingPunct="1"/>
            <a:r>
              <a:rPr lang="en-US" smtClean="0">
                <a:ea typeface="ＭＳ Ｐゴシック" pitchFamily="32" charset="-128"/>
              </a:rPr>
              <a:t>Notional EMAP Components</a:t>
            </a:r>
          </a:p>
        </p:txBody>
      </p:sp>
      <p:sp>
        <p:nvSpPr>
          <p:cNvPr id="68611" name="Content Placeholder 2"/>
          <p:cNvSpPr>
            <a:spLocks noGrp="1"/>
          </p:cNvSpPr>
          <p:nvPr>
            <p:ph idx="4294967295"/>
          </p:nvPr>
        </p:nvSpPr>
        <p:spPr>
          <a:xfrm>
            <a:off x="1450975" y="1752600"/>
            <a:ext cx="7693025" cy="4495800"/>
          </a:xfrm>
        </p:spPr>
        <p:txBody>
          <a:bodyPr/>
          <a:lstStyle/>
          <a:p>
            <a:pPr eaLnBrk="1" hangingPunct="1"/>
            <a:r>
              <a:rPr lang="en-US" smtClean="0">
                <a:ea typeface="ＭＳ Ｐゴシック" pitchFamily="32" charset="-128"/>
              </a:rPr>
              <a:t>Common Event Scoring System (CESS)</a:t>
            </a:r>
          </a:p>
          <a:p>
            <a:pPr lvl="1" eaLnBrk="1" hangingPunct="1"/>
            <a:r>
              <a:rPr lang="en-US" smtClean="0">
                <a:ea typeface="ＭＳ Ｐゴシック" pitchFamily="32" charset="-128"/>
              </a:rPr>
              <a:t>A specification that provides metrics of event severity and impact based on multiple factors</a:t>
            </a:r>
          </a:p>
          <a:p>
            <a:pPr eaLnBrk="1" hangingPunct="1"/>
            <a:r>
              <a:rPr lang="en-US" smtClean="0">
                <a:ea typeface="ＭＳ Ｐゴシック" pitchFamily="32" charset="-128"/>
              </a:rPr>
              <a:t>Cyber Observable eXpression (CybOX)</a:t>
            </a:r>
          </a:p>
          <a:p>
            <a:pPr lvl="1" eaLnBrk="1" hangingPunct="1"/>
            <a:r>
              <a:rPr lang="en-US" smtClean="0">
                <a:ea typeface="ＭＳ Ｐゴシック" pitchFamily="32" charset="-128"/>
              </a:rPr>
              <a:t>A language to express cyber observable events or stateful measures that provides a common foundation for many of the other standards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ea typeface="ＭＳ Ｐゴシック" pitchFamily="32" charset="-128"/>
              </a:rPr>
              <a:t>CEE Components</a:t>
            </a:r>
          </a:p>
        </p:txBody>
      </p:sp>
      <p:sp>
        <p:nvSpPr>
          <p:cNvPr id="69635" name="Content Placeholder 2"/>
          <p:cNvSpPr>
            <a:spLocks noGrp="1"/>
          </p:cNvSpPr>
          <p:nvPr>
            <p:ph idx="1"/>
          </p:nvPr>
        </p:nvSpPr>
        <p:spPr/>
        <p:txBody>
          <a:bodyPr/>
          <a:lstStyle/>
          <a:p>
            <a:pPr eaLnBrk="1" hangingPunct="1"/>
            <a:r>
              <a:rPr lang="en-US" smtClean="0">
                <a:ea typeface="ＭＳ Ｐゴシック" pitchFamily="32" charset="-128"/>
              </a:rPr>
              <a:t>CEE Dictionary</a:t>
            </a:r>
          </a:p>
          <a:p>
            <a:pPr eaLnBrk="1" hangingPunct="1"/>
            <a:r>
              <a:rPr lang="en-US" smtClean="0">
                <a:ea typeface="ＭＳ Ｐゴシック" pitchFamily="32" charset="-128"/>
              </a:rPr>
              <a:t>CEE Taxonomy (CEET)</a:t>
            </a:r>
          </a:p>
          <a:p>
            <a:pPr eaLnBrk="1" hangingPunct="1"/>
            <a:r>
              <a:rPr lang="en-US" smtClean="0">
                <a:ea typeface="ＭＳ Ｐゴシック" pitchFamily="32" charset="-128"/>
              </a:rPr>
              <a:t>Common Event Log Recommendations (CELR)</a:t>
            </a:r>
          </a:p>
          <a:p>
            <a:pPr eaLnBrk="1" hangingPunct="1"/>
            <a:r>
              <a:rPr lang="en-US" smtClean="0">
                <a:ea typeface="ＭＳ Ｐゴシック" pitchFamily="32" charset="-128"/>
              </a:rPr>
              <a:t>Common Log Syntax (CLS)</a:t>
            </a:r>
          </a:p>
          <a:p>
            <a:pPr eaLnBrk="1" hangingPunct="1"/>
            <a:r>
              <a:rPr lang="en-US" smtClean="0">
                <a:ea typeface="ＭＳ Ｐゴシック" pitchFamily="32" charset="-128"/>
              </a:rPr>
              <a:t>Common Log Transport (CLT)</a:t>
            </a:r>
          </a:p>
          <a:p>
            <a:pPr eaLnBrk="1" hangingPunct="1"/>
            <a:endParaRPr lang="en-US" smtClean="0">
              <a:ea typeface="ＭＳ Ｐゴシック" pitchFamily="32" charset="-128"/>
            </a:endParaRPr>
          </a:p>
          <a:p>
            <a:pPr eaLnBrk="1" hangingPunct="1"/>
            <a:endParaRPr lang="en-US" smtClean="0">
              <a:ea typeface="ＭＳ Ｐゴシック" pitchFamily="32" charset="-128"/>
            </a:endParaRPr>
          </a:p>
          <a:p>
            <a:pPr eaLnBrk="1" hangingPunct="1"/>
            <a:endParaRPr lang="en-US" smtClean="0">
              <a:ea typeface="ＭＳ Ｐゴシック" pitchFamily="32"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ea typeface="ＭＳ Ｐゴシック" pitchFamily="32" charset="-128"/>
              </a:rPr>
              <a:t>CEE Architecture</a:t>
            </a:r>
          </a:p>
        </p:txBody>
      </p:sp>
      <p:pic>
        <p:nvPicPr>
          <p:cNvPr id="70659"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96925" y="1600200"/>
            <a:ext cx="7550150" cy="4525963"/>
          </a:xfrm>
        </p:spPr>
      </p:pic>
      <p:sp>
        <p:nvSpPr>
          <p:cNvPr id="706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ea typeface="ＭＳ Ｐゴシック" pitchFamily="32" charset="-128"/>
              </a:rPr>
              <a:t>OEEL</a:t>
            </a:r>
          </a:p>
        </p:txBody>
      </p:sp>
      <p:sp>
        <p:nvSpPr>
          <p:cNvPr id="53251"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ea typeface="ＭＳ Ｐゴシック" pitchFamily="32" charset="-128"/>
              </a:rPr>
              <a:t>Provide a standardized ability to represent parsing logic external to the parsing application</a:t>
            </a:r>
          </a:p>
          <a:p>
            <a:pPr lvl="1" eaLnBrk="1" fontAlgn="auto" hangingPunct="1">
              <a:spcAft>
                <a:spcPts val="0"/>
              </a:spcAft>
              <a:buFont typeface="Arial" pitchFamily="34" charset="0"/>
              <a:buChar char="–"/>
              <a:defRPr/>
            </a:pPr>
            <a:r>
              <a:rPr lang="en-US" smtClean="0">
                <a:ea typeface="ＭＳ Ｐゴシック" pitchFamily="32" charset="-128"/>
              </a:rPr>
              <a:t>Provide vendors and consumers to express and share parsing logic in a standard format</a:t>
            </a:r>
          </a:p>
          <a:p>
            <a:pPr lvl="1" eaLnBrk="1" fontAlgn="auto" hangingPunct="1">
              <a:spcAft>
                <a:spcPts val="0"/>
              </a:spcAft>
              <a:buFont typeface="Arial" pitchFamily="34" charset="0"/>
              <a:buChar char="–"/>
              <a:defRPr/>
            </a:pPr>
            <a:r>
              <a:rPr lang="en-US" smtClean="0">
                <a:ea typeface="ＭＳ Ｐゴシック" pitchFamily="32" charset="-128"/>
              </a:rPr>
              <a:t>Simplify product development</a:t>
            </a:r>
          </a:p>
          <a:p>
            <a:pPr lvl="1" eaLnBrk="1" fontAlgn="auto" hangingPunct="1">
              <a:spcAft>
                <a:spcPts val="0"/>
              </a:spcAft>
              <a:buFont typeface="Arial" pitchFamily="34" charset="0"/>
              <a:buChar char="–"/>
              <a:defRPr/>
            </a:pPr>
            <a:r>
              <a:rPr lang="en-US" smtClean="0">
                <a:ea typeface="ＭＳ Ｐゴシック" pitchFamily="32" charset="-128"/>
              </a:rPr>
              <a:t>A way to change a native log into a standard format (example Apache to CEE)</a:t>
            </a:r>
          </a:p>
          <a:p>
            <a:pPr lvl="1" eaLnBrk="1" fontAlgn="auto" hangingPunct="1">
              <a:spcAft>
                <a:spcPts val="0"/>
              </a:spcAft>
              <a:buFont typeface="Arial" pitchFamily="34" charset="0"/>
              <a:buChar char="–"/>
              <a:defRPr/>
            </a:pPr>
            <a:r>
              <a:rPr lang="en-US" smtClean="0">
                <a:ea typeface="ＭＳ Ｐゴシック" pitchFamily="32" charset="-128"/>
              </a:rPr>
              <a:t>Combine multiple log and data sources together into common output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ea typeface="ＭＳ Ｐゴシック" pitchFamily="32" charset="-128"/>
              </a:rPr>
              <a:t>CERE</a:t>
            </a:r>
          </a:p>
        </p:txBody>
      </p:sp>
      <p:sp>
        <p:nvSpPr>
          <p:cNvPr id="72707" name="Content Placeholder 2"/>
          <p:cNvSpPr>
            <a:spLocks noGrp="1"/>
          </p:cNvSpPr>
          <p:nvPr>
            <p:ph idx="1"/>
          </p:nvPr>
        </p:nvSpPr>
        <p:spPr/>
        <p:txBody>
          <a:bodyPr/>
          <a:lstStyle/>
          <a:p>
            <a:pPr eaLnBrk="1" hangingPunct="1"/>
            <a:r>
              <a:rPr lang="en-US" smtClean="0">
                <a:ea typeface="ＭＳ Ｐゴシック" pitchFamily="32" charset="-128"/>
              </a:rPr>
              <a:t>Provide vendors and consumers a way to express and share rules for pattern matching, correlation, and filtering of logs</a:t>
            </a:r>
          </a:p>
          <a:p>
            <a:pPr lvl="1" eaLnBrk="1" hangingPunct="1"/>
            <a:r>
              <a:rPr lang="en-US" smtClean="0">
                <a:ea typeface="ＭＳ Ｐゴシック" pitchFamily="32" charset="-128"/>
              </a:rPr>
              <a:t>Support distributed multi-vendor enterprises</a:t>
            </a:r>
          </a:p>
          <a:p>
            <a:pPr lvl="1" eaLnBrk="1" hangingPunct="1"/>
            <a:r>
              <a:rPr lang="en-US" smtClean="0">
                <a:ea typeface="ＭＳ Ｐゴシック" pitchFamily="32" charset="-128"/>
              </a:rPr>
              <a:t>Aid in acquisition</a:t>
            </a:r>
          </a:p>
          <a:p>
            <a:pPr lvl="1" eaLnBrk="1" hangingPunct="1"/>
            <a:r>
              <a:rPr lang="en-US" smtClean="0">
                <a:ea typeface="ＭＳ Ｐゴシック" pitchFamily="32" charset="-128"/>
              </a:rPr>
              <a:t>Simplify sharing detection rules to public</a:t>
            </a:r>
          </a:p>
          <a:p>
            <a:pPr lvl="1" eaLnBrk="1" hangingPunct="1"/>
            <a:r>
              <a:rPr lang="en-US" smtClean="0">
                <a:ea typeface="ＭＳ Ｐゴシック" pitchFamily="32" charset="-128"/>
              </a:rPr>
              <a:t>Achieve this with minimal impact to vendors and consumers</a:t>
            </a:r>
          </a:p>
          <a:p>
            <a:pPr lvl="1" eaLnBrk="1" hangingPunct="1"/>
            <a:endParaRPr lang="en-US" smtClean="0">
              <a:ea typeface="ＭＳ Ｐゴシック" pitchFamily="32" charset="-128"/>
            </a:endParaRPr>
          </a:p>
          <a:p>
            <a:pPr eaLnBrk="1" hangingPunct="1"/>
            <a:endParaRPr lang="en-US" smtClean="0">
              <a:ea typeface="ＭＳ Ｐゴシック" pitchFamily="3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ea typeface="ＭＳ Ｐゴシック" pitchFamily="32" charset="-128"/>
              </a:rPr>
              <a:t>CESS</a:t>
            </a:r>
          </a:p>
        </p:txBody>
      </p:sp>
      <p:sp>
        <p:nvSpPr>
          <p:cNvPr id="73731" name="Content Placeholder 2"/>
          <p:cNvSpPr>
            <a:spLocks noGrp="1"/>
          </p:cNvSpPr>
          <p:nvPr>
            <p:ph idx="1"/>
          </p:nvPr>
        </p:nvSpPr>
        <p:spPr/>
        <p:txBody>
          <a:bodyPr/>
          <a:lstStyle/>
          <a:p>
            <a:pPr eaLnBrk="1" hangingPunct="1"/>
            <a:r>
              <a:rPr lang="en-US" smtClean="0">
                <a:ea typeface="ＭＳ Ｐゴシック" pitchFamily="32" charset="-128"/>
              </a:rPr>
              <a:t>Provide a metric for scoring the severity, criticality, and impact of a given event, set of events, or incident</a:t>
            </a:r>
          </a:p>
          <a:p>
            <a:pPr lvl="1" eaLnBrk="1" hangingPunct="1"/>
            <a:r>
              <a:rPr lang="en-US" smtClean="0">
                <a:ea typeface="ＭＳ Ｐゴシック" pitchFamily="32" charset="-128"/>
              </a:rPr>
              <a:t>Leverage EMAP components to derive reasonably accurate scoring</a:t>
            </a:r>
          </a:p>
          <a:p>
            <a:pPr lvl="1" eaLnBrk="1" hangingPunct="1"/>
            <a:r>
              <a:rPr lang="en-US" smtClean="0">
                <a:ea typeface="ＭＳ Ｐゴシック" pitchFamily="32" charset="-128"/>
              </a:rPr>
              <a:t>Use CESS to assist in filtering and correlation</a:t>
            </a:r>
          </a:p>
          <a:p>
            <a:pPr lvl="1" eaLnBrk="1" hangingPunct="1"/>
            <a:r>
              <a:rPr lang="en-US" smtClean="0">
                <a:ea typeface="ＭＳ Ｐゴシック" pitchFamily="32" charset="-128"/>
              </a:rPr>
              <a:t>Provide vendors, responders, analysts a reliable and repeatable means of calculating and sharing this information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rtlCol="0">
            <a:normAutofit fontScale="90000"/>
          </a:bodyPr>
          <a:lstStyle/>
          <a:p>
            <a:pPr eaLnBrk="1" fontAlgn="auto" hangingPunct="1">
              <a:spcAft>
                <a:spcPts val="0"/>
              </a:spcAft>
              <a:defRPr/>
            </a:pPr>
            <a:r>
              <a:rPr lang="en-US" smtClean="0">
                <a:ea typeface="ＭＳ Ｐゴシック" pitchFamily="32" charset="-128"/>
              </a:rPr>
              <a:t>Enabling Automated Response and Prevention</a:t>
            </a:r>
          </a:p>
        </p:txBody>
      </p:sp>
      <p:sp>
        <p:nvSpPr>
          <p:cNvPr id="74755" name="Content Placeholder 2"/>
          <p:cNvSpPr>
            <a:spLocks noGrp="1"/>
          </p:cNvSpPr>
          <p:nvPr>
            <p:ph idx="1"/>
          </p:nvPr>
        </p:nvSpPr>
        <p:spPr/>
        <p:txBody>
          <a:bodyPr/>
          <a:lstStyle/>
          <a:p>
            <a:pPr eaLnBrk="1" hangingPunct="1"/>
            <a:r>
              <a:rPr lang="en-US" smtClean="0">
                <a:ea typeface="ＭＳ Ｐゴシック" pitchFamily="32" charset="-128"/>
              </a:rPr>
              <a:t>Interoperability</a:t>
            </a:r>
          </a:p>
          <a:p>
            <a:pPr lvl="1" eaLnBrk="1" hangingPunct="1"/>
            <a:r>
              <a:rPr lang="en-US" smtClean="0">
                <a:ea typeface="ＭＳ Ｐゴシック" pitchFamily="32" charset="-128"/>
              </a:rPr>
              <a:t>Mapping observables and indicators to detection rules</a:t>
            </a:r>
          </a:p>
          <a:p>
            <a:pPr lvl="1" eaLnBrk="1" hangingPunct="1"/>
            <a:r>
              <a:rPr lang="en-US" smtClean="0">
                <a:ea typeface="ＭＳ Ｐゴシック" pitchFamily="32" charset="-128"/>
              </a:rPr>
              <a:t>Mapping attack patterns to observables and detection rules</a:t>
            </a:r>
          </a:p>
          <a:p>
            <a:pPr lvl="1" eaLnBrk="1" hangingPunct="1"/>
            <a:r>
              <a:rPr lang="en-US" smtClean="0">
                <a:ea typeface="ＭＳ Ｐゴシック" pitchFamily="32" charset="-128"/>
              </a:rPr>
              <a:t>Mapping malware characteristics to observables and rules</a:t>
            </a:r>
          </a:p>
          <a:p>
            <a:pPr lvl="1" eaLnBrk="1" hangingPunct="1"/>
            <a:r>
              <a:rPr lang="en-US" smtClean="0">
                <a:ea typeface="ＭＳ Ｐゴシック" pitchFamily="32" charset="-128"/>
              </a:rPr>
              <a:t>Incident Management automation through information exchange of standardized content</a:t>
            </a:r>
          </a:p>
          <a:p>
            <a:pPr lvl="1" eaLnBrk="1" hangingPunct="1"/>
            <a:endParaRPr lang="en-US" smtClean="0">
              <a:ea typeface="ＭＳ Ｐゴシック" pitchFamily="3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a:xfrm>
            <a:off x="685800" y="990600"/>
            <a:ext cx="7696200" cy="4732338"/>
          </a:xfrm>
        </p:spPr>
        <p:txBody>
          <a:bodyPr/>
          <a:lstStyle/>
          <a:p>
            <a:pPr eaLnBrk="1" hangingPunct="1">
              <a:spcAft>
                <a:spcPts val="1200"/>
              </a:spcAft>
            </a:pPr>
            <a:r>
              <a:rPr lang="en-US" smtClean="0"/>
              <a:t>The Cyber Observables construct is intended to capture and characterize events or properties that are observable in the operational domain. </a:t>
            </a:r>
          </a:p>
          <a:p>
            <a:pPr eaLnBrk="1" hangingPunct="1">
              <a:spcAft>
                <a:spcPts val="1200"/>
              </a:spcAft>
            </a:pPr>
            <a:r>
              <a:rPr lang="en-US" smtClean="0"/>
              <a:t>These observable events or properties can be defined in rules or used to adorn the appropriate portions of the attack patterns in order to tie the logical pattern constructs to real-world evidence of their occurrence or presence for attack detection and characterization. </a:t>
            </a:r>
          </a:p>
          <a:p>
            <a:pPr eaLnBrk="1" hangingPunct="1">
              <a:spcAft>
                <a:spcPts val="1200"/>
              </a:spcAft>
            </a:pPr>
            <a:r>
              <a:rPr lang="en-US" smtClean="0"/>
              <a:t>By capturing them in a structured fashion, the intent is to enable future potential for detailed automatable mapping and analysis heuristics. </a:t>
            </a:r>
          </a:p>
        </p:txBody>
      </p:sp>
      <p:sp>
        <p:nvSpPr>
          <p:cNvPr id="75779" name="Title 2"/>
          <p:cNvSpPr>
            <a:spLocks noGrp="1"/>
          </p:cNvSpPr>
          <p:nvPr>
            <p:ph type="title"/>
          </p:nvPr>
        </p:nvSpPr>
        <p:spPr/>
        <p:txBody>
          <a:bodyPr/>
          <a:lstStyle/>
          <a:p>
            <a:pPr eaLnBrk="1" hangingPunct="1"/>
            <a:r>
              <a:rPr lang="en-US" smtClean="0"/>
              <a:t>Cyber Observables Overview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685800" y="1041400"/>
            <a:ext cx="7696200" cy="4884738"/>
          </a:xfrm>
        </p:spPr>
        <p:txBody>
          <a:bodyPr/>
          <a:lstStyle/>
          <a:p>
            <a:pPr eaLnBrk="1" hangingPunct="1">
              <a:lnSpc>
                <a:spcPct val="100000"/>
              </a:lnSpc>
              <a:spcBef>
                <a:spcPts val="600"/>
              </a:spcBef>
            </a:pPr>
            <a:r>
              <a:rPr lang="en-US" sz="2800" smtClean="0"/>
              <a:t>Cyber observables apply to numerous domains</a:t>
            </a:r>
          </a:p>
          <a:p>
            <a:pPr lvl="1" eaLnBrk="1" hangingPunct="1">
              <a:lnSpc>
                <a:spcPct val="100000"/>
              </a:lnSpc>
              <a:spcBef>
                <a:spcPts val="600"/>
              </a:spcBef>
            </a:pPr>
            <a:r>
              <a:rPr lang="en-US" sz="2400" smtClean="0"/>
              <a:t>Detailed attack patterns</a:t>
            </a:r>
          </a:p>
          <a:p>
            <a:pPr lvl="1" eaLnBrk="1" hangingPunct="1">
              <a:lnSpc>
                <a:spcPct val="100000"/>
              </a:lnSpc>
              <a:spcBef>
                <a:spcPts val="600"/>
              </a:spcBef>
            </a:pPr>
            <a:r>
              <a:rPr lang="en-US" sz="2400" smtClean="0"/>
              <a:t>Malware characterization</a:t>
            </a:r>
          </a:p>
          <a:p>
            <a:pPr lvl="1" eaLnBrk="1" hangingPunct="1">
              <a:lnSpc>
                <a:spcPct val="100000"/>
              </a:lnSpc>
              <a:spcBef>
                <a:spcPts val="600"/>
              </a:spcBef>
            </a:pPr>
            <a:r>
              <a:rPr lang="en-US" sz="2400" smtClean="0"/>
              <a:t>Operational Events</a:t>
            </a:r>
          </a:p>
          <a:p>
            <a:pPr lvl="1" eaLnBrk="1" hangingPunct="1">
              <a:lnSpc>
                <a:spcPct val="100000"/>
              </a:lnSpc>
              <a:spcBef>
                <a:spcPts val="600"/>
              </a:spcBef>
            </a:pPr>
            <a:r>
              <a:rPr lang="en-US" sz="2400" smtClean="0"/>
              <a:t>Logging</a:t>
            </a:r>
          </a:p>
          <a:p>
            <a:pPr lvl="1" eaLnBrk="1" hangingPunct="1">
              <a:lnSpc>
                <a:spcPct val="100000"/>
              </a:lnSpc>
              <a:spcBef>
                <a:spcPts val="600"/>
              </a:spcBef>
            </a:pPr>
            <a:r>
              <a:rPr lang="en-US" sz="2400" smtClean="0"/>
              <a:t>Cyber situational awareness</a:t>
            </a:r>
          </a:p>
          <a:p>
            <a:pPr lvl="1" eaLnBrk="1" hangingPunct="1">
              <a:lnSpc>
                <a:spcPct val="100000"/>
              </a:lnSpc>
              <a:spcBef>
                <a:spcPts val="600"/>
              </a:spcBef>
            </a:pPr>
            <a:r>
              <a:rPr lang="en-US" sz="2400" smtClean="0"/>
              <a:t>Incident response</a:t>
            </a:r>
          </a:p>
          <a:p>
            <a:pPr lvl="1" eaLnBrk="1" hangingPunct="1">
              <a:lnSpc>
                <a:spcPct val="100000"/>
              </a:lnSpc>
              <a:spcBef>
                <a:spcPts val="600"/>
              </a:spcBef>
            </a:pPr>
            <a:r>
              <a:rPr lang="en-US" sz="2400" smtClean="0"/>
              <a:t>Forensics</a:t>
            </a:r>
          </a:p>
          <a:p>
            <a:pPr lvl="1" eaLnBrk="1" hangingPunct="1">
              <a:lnSpc>
                <a:spcPct val="100000"/>
              </a:lnSpc>
              <a:spcBef>
                <a:spcPts val="600"/>
              </a:spcBef>
            </a:pPr>
            <a:r>
              <a:rPr lang="en-US" sz="2400" smtClean="0"/>
              <a:t>Etc.</a:t>
            </a:r>
          </a:p>
          <a:p>
            <a:pPr lvl="1" eaLnBrk="1" hangingPunct="1"/>
            <a:endParaRPr lang="en-US" smtClean="0"/>
          </a:p>
        </p:txBody>
      </p:sp>
      <p:sp>
        <p:nvSpPr>
          <p:cNvPr id="76803" name="Title 2"/>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FIRST Loop Final Draft 7-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p:txBody>
          <a:bodyPr/>
          <a:lstStyle/>
          <a:p>
            <a:pPr eaLnBrk="1" hangingPunct="1">
              <a:lnSpc>
                <a:spcPct val="100000"/>
              </a:lnSpc>
            </a:pPr>
            <a:r>
              <a:rPr lang="en-US" sz="1800" smtClean="0"/>
              <a:t>September 2009: Concept introduced to CAPEC in Version 1.4 as future envisioned adornment to the structured Attack Execution Flow</a:t>
            </a:r>
          </a:p>
          <a:p>
            <a:pPr eaLnBrk="1" hangingPunct="1">
              <a:lnSpc>
                <a:spcPct val="100000"/>
              </a:lnSpc>
            </a:pPr>
            <a:r>
              <a:rPr lang="en-US" sz="1800" smtClean="0"/>
              <a:t>June 2010: Broader relevance to MSM recognized leading to CAPEC, MAEC &amp; CEE teams collaborating to define one common structure to serve the common needs</a:t>
            </a:r>
          </a:p>
          <a:p>
            <a:pPr eaLnBrk="1" hangingPunct="1">
              <a:lnSpc>
                <a:spcPct val="100000"/>
              </a:lnSpc>
            </a:pPr>
            <a:r>
              <a:rPr lang="en-US" sz="1800" smtClean="0"/>
              <a:t>August 2010: Discussed with US-CERT at GFIRST 2010</a:t>
            </a:r>
          </a:p>
          <a:p>
            <a:pPr eaLnBrk="1" hangingPunct="1">
              <a:lnSpc>
                <a:spcPct val="100000"/>
              </a:lnSpc>
            </a:pPr>
            <a:r>
              <a:rPr lang="en-US" sz="1800" smtClean="0"/>
              <a:t>December 2010: Cyber Observables schema draft v0.4 completed</a:t>
            </a:r>
          </a:p>
          <a:p>
            <a:pPr eaLnBrk="1" hangingPunct="1">
              <a:lnSpc>
                <a:spcPct val="100000"/>
              </a:lnSpc>
            </a:pPr>
            <a:r>
              <a:rPr lang="en-US" sz="1800" smtClean="0"/>
              <a:t>December 2010: Discussions with Mandiant for collaboration and alignment between Cyber Observables and Mandiant OpenIOC</a:t>
            </a:r>
          </a:p>
          <a:p>
            <a:pPr eaLnBrk="1" hangingPunct="1">
              <a:lnSpc>
                <a:spcPct val="100000"/>
              </a:lnSpc>
            </a:pPr>
            <a:r>
              <a:rPr lang="en-US" sz="1800" smtClean="0"/>
              <a:t>January 2011: Discussed &amp; briefed with MITRE CSOC</a:t>
            </a:r>
          </a:p>
          <a:p>
            <a:pPr eaLnBrk="1" hangingPunct="1">
              <a:lnSpc>
                <a:spcPct val="100000"/>
              </a:lnSpc>
            </a:pPr>
            <a:r>
              <a:rPr lang="en-US" sz="1800" smtClean="0"/>
              <a:t>February 2011: Discussed &amp; briefed with NIST – EMAP and US-CERT who also have a need for this construct and had begun to work on parallel solutions</a:t>
            </a:r>
          </a:p>
          <a:p>
            <a:pPr eaLnBrk="1" hangingPunct="1">
              <a:lnSpc>
                <a:spcPct val="100000"/>
              </a:lnSpc>
            </a:pPr>
            <a:r>
              <a:rPr lang="en-US" sz="1800" smtClean="0"/>
              <a:t>May 2011: Schematic alignment and integration with CEE</a:t>
            </a:r>
          </a:p>
        </p:txBody>
      </p:sp>
      <p:sp>
        <p:nvSpPr>
          <p:cNvPr id="77827" name="Title 2"/>
          <p:cNvSpPr>
            <a:spLocks noGrp="1"/>
          </p:cNvSpPr>
          <p:nvPr>
            <p:ph type="title"/>
          </p:nvPr>
        </p:nvSpPr>
        <p:spPr/>
        <p:txBody>
          <a:bodyPr/>
          <a:lstStyle/>
          <a:p>
            <a:pPr eaLnBrk="1" hangingPunct="1"/>
            <a:r>
              <a:rPr lang="en-US" smtClean="0"/>
              <a:t>A Brief History of Cyber Observables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nvPr>
        </p:nvGraphicFramePr>
        <p:xfrm>
          <a:off x="381000" y="914400"/>
          <a:ext cx="8648700"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88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003399"/>
                </a:solidFill>
              </a:rPr>
              <a:t>Page  </a:t>
            </a:r>
            <a:fld id="{CDE4434E-E47B-4E52-BE7D-80E25261CD24}" type="slidenum">
              <a:rPr lang="en-US" smtClean="0">
                <a:solidFill>
                  <a:srgbClr val="003399"/>
                </a:solidFill>
              </a:rPr>
              <a:pPr eaLnBrk="1" hangingPunct="1"/>
              <a:t>21</a:t>
            </a:fld>
            <a:endParaRPr lang="en-US" smtClean="0">
              <a:solidFill>
                <a:srgbClr val="003399"/>
              </a:solidFill>
            </a:endParaRPr>
          </a:p>
        </p:txBody>
      </p:sp>
      <p:sp>
        <p:nvSpPr>
          <p:cNvPr id="78852" name="Title 4"/>
          <p:cNvSpPr>
            <a:spLocks noGrp="1"/>
          </p:cNvSpPr>
          <p:nvPr>
            <p:ph type="title"/>
          </p:nvPr>
        </p:nvSpPr>
        <p:spPr>
          <a:xfrm>
            <a:off x="609600" y="304800"/>
            <a:ext cx="7162800" cy="533400"/>
          </a:xfrm>
        </p:spPr>
        <p:txBody>
          <a:bodyPr/>
          <a:lstStyle/>
          <a:p>
            <a:r>
              <a:rPr lang="en-US" smtClean="0"/>
              <a:t>Common Cyber Observables (CybOX) Schema</a:t>
            </a:r>
          </a:p>
        </p:txBody>
      </p:sp>
      <p:pic>
        <p:nvPicPr>
          <p:cNvPr id="10" name="Picture 13" descr="cape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 y="2286000"/>
            <a:ext cx="160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flipV="1">
            <a:off x="3543300" y="3352800"/>
            <a:ext cx="1638300" cy="4191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cxnSp>
        <p:nvCxnSpPr>
          <p:cNvPr id="19" name="Straight Connector 18"/>
          <p:cNvCxnSpPr/>
          <p:nvPr/>
        </p:nvCxnSpPr>
        <p:spPr bwMode="auto">
          <a:xfrm>
            <a:off x="3543300" y="3771900"/>
            <a:ext cx="1638300" cy="2667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nvPr>
        </p:nvGraphicFramePr>
        <p:xfrm>
          <a:off x="381000" y="914400"/>
          <a:ext cx="8648700"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98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003399"/>
                </a:solidFill>
              </a:rPr>
              <a:t>Page  </a:t>
            </a:r>
            <a:fld id="{42E0A052-D57B-4FE2-9A39-37BB57D271D4}" type="slidenum">
              <a:rPr lang="en-US" smtClean="0">
                <a:solidFill>
                  <a:srgbClr val="003399"/>
                </a:solidFill>
              </a:rPr>
              <a:pPr eaLnBrk="1" hangingPunct="1"/>
              <a:t>22</a:t>
            </a:fld>
            <a:endParaRPr lang="en-US" smtClean="0">
              <a:solidFill>
                <a:srgbClr val="003399"/>
              </a:solidFill>
            </a:endParaRPr>
          </a:p>
        </p:txBody>
      </p:sp>
      <p:sp>
        <p:nvSpPr>
          <p:cNvPr id="79876" name="Title 4"/>
          <p:cNvSpPr>
            <a:spLocks noGrp="1"/>
          </p:cNvSpPr>
          <p:nvPr>
            <p:ph type="title"/>
          </p:nvPr>
        </p:nvSpPr>
        <p:spPr>
          <a:xfrm>
            <a:off x="609600" y="304800"/>
            <a:ext cx="7162800" cy="533400"/>
          </a:xfrm>
        </p:spPr>
        <p:txBody>
          <a:bodyPr/>
          <a:lstStyle/>
          <a:p>
            <a:r>
              <a:rPr lang="en-US" smtClean="0"/>
              <a:t>Common Cyber Observables (CybOX) Schema</a:t>
            </a:r>
          </a:p>
        </p:txBody>
      </p:sp>
      <p:pic>
        <p:nvPicPr>
          <p:cNvPr id="79877" name="Picture 13" descr="cape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 y="2286000"/>
            <a:ext cx="160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1676400"/>
            <a:ext cx="15668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flipV="1">
            <a:off x="3543300" y="3352800"/>
            <a:ext cx="1638300" cy="4191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cxnSp>
        <p:nvCxnSpPr>
          <p:cNvPr id="19" name="Straight Connector 18"/>
          <p:cNvCxnSpPr/>
          <p:nvPr/>
        </p:nvCxnSpPr>
        <p:spPr bwMode="auto">
          <a:xfrm>
            <a:off x="3543300" y="3771900"/>
            <a:ext cx="1638300" cy="2667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nvPr>
        </p:nvGraphicFramePr>
        <p:xfrm>
          <a:off x="381000" y="914400"/>
          <a:ext cx="8648700"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08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003399"/>
                </a:solidFill>
              </a:rPr>
              <a:t>Page  </a:t>
            </a:r>
            <a:fld id="{BB605577-2D34-4B6F-835A-0A7441BDB052}" type="slidenum">
              <a:rPr lang="en-US" smtClean="0">
                <a:solidFill>
                  <a:srgbClr val="003399"/>
                </a:solidFill>
              </a:rPr>
              <a:pPr eaLnBrk="1" hangingPunct="1"/>
              <a:t>23</a:t>
            </a:fld>
            <a:endParaRPr lang="en-US" smtClean="0">
              <a:solidFill>
                <a:srgbClr val="003399"/>
              </a:solidFill>
            </a:endParaRPr>
          </a:p>
        </p:txBody>
      </p:sp>
      <p:sp>
        <p:nvSpPr>
          <p:cNvPr id="80900" name="Title 4"/>
          <p:cNvSpPr>
            <a:spLocks noGrp="1"/>
          </p:cNvSpPr>
          <p:nvPr>
            <p:ph type="title"/>
          </p:nvPr>
        </p:nvSpPr>
        <p:spPr>
          <a:xfrm>
            <a:off x="609600" y="304800"/>
            <a:ext cx="7162800" cy="533400"/>
          </a:xfrm>
        </p:spPr>
        <p:txBody>
          <a:bodyPr/>
          <a:lstStyle/>
          <a:p>
            <a:r>
              <a:rPr lang="en-US" smtClean="0"/>
              <a:t>Common Cyber Observables (CybOX) Schema</a:t>
            </a:r>
          </a:p>
        </p:txBody>
      </p:sp>
      <p:pic>
        <p:nvPicPr>
          <p:cNvPr id="80901" name="Picture 13" descr="cape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 y="2286000"/>
            <a:ext cx="160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1676400"/>
            <a:ext cx="15668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flipV="1">
            <a:off x="3543300" y="3352800"/>
            <a:ext cx="1638300" cy="4191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cxnSp>
        <p:nvCxnSpPr>
          <p:cNvPr id="19" name="Straight Connector 18"/>
          <p:cNvCxnSpPr/>
          <p:nvPr/>
        </p:nvCxnSpPr>
        <p:spPr bwMode="auto">
          <a:xfrm>
            <a:off x="3543300" y="3771900"/>
            <a:ext cx="1638300" cy="266700"/>
          </a:xfrm>
          <a:prstGeom prst="line">
            <a:avLst/>
          </a:prstGeom>
          <a:solidFill>
            <a:srgbClr val="FFCC99"/>
          </a:solidFill>
          <a:ln w="12700" cap="flat" cmpd="sng" algn="ctr">
            <a:solidFill>
              <a:schemeClr val="tx2">
                <a:lumMod val="75000"/>
              </a:schemeClr>
            </a:solidFill>
            <a:prstDash val="dash"/>
            <a:round/>
            <a:headEnd type="none" w="med" len="med"/>
            <a:tailEnd type="none" w="med" len="med"/>
          </a:ln>
          <a:effectLst/>
        </p:spPr>
      </p:cxnSp>
      <p:pic>
        <p:nvPicPr>
          <p:cNvPr id="80905" name="Picture 4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3300" y="5181600"/>
            <a:ext cx="12080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23950"/>
            <a:ext cx="2667000" cy="4656138"/>
          </a:xfrm>
        </p:spPr>
        <p:txBody>
          <a:bodyPr/>
          <a:lstStyle/>
          <a:p>
            <a:pPr>
              <a:defRPr/>
            </a:pPr>
            <a:r>
              <a:rPr lang="en-US" sz="1800" dirty="0" smtClean="0"/>
              <a:t>Account</a:t>
            </a:r>
          </a:p>
          <a:p>
            <a:pPr>
              <a:defRPr/>
            </a:pPr>
            <a:r>
              <a:rPr lang="en-US" sz="1800" dirty="0" smtClean="0"/>
              <a:t>Disk</a:t>
            </a:r>
          </a:p>
          <a:p>
            <a:pPr>
              <a:defRPr/>
            </a:pPr>
            <a:r>
              <a:rPr lang="en-US" sz="1800" dirty="0" smtClean="0"/>
              <a:t>Disk Partition</a:t>
            </a:r>
          </a:p>
          <a:p>
            <a:pPr>
              <a:defRPr/>
            </a:pPr>
            <a:r>
              <a:rPr lang="en-US" sz="1800" dirty="0" smtClean="0"/>
              <a:t>DNS Cache</a:t>
            </a:r>
          </a:p>
          <a:p>
            <a:pPr>
              <a:defRPr/>
            </a:pPr>
            <a:r>
              <a:rPr lang="en-US" sz="1800" dirty="0" smtClean="0"/>
              <a:t>Email Message</a:t>
            </a:r>
          </a:p>
          <a:p>
            <a:pPr>
              <a:defRPr/>
            </a:pPr>
            <a:r>
              <a:rPr lang="en-US" sz="1800" dirty="0" smtClean="0"/>
              <a:t>File</a:t>
            </a:r>
          </a:p>
          <a:p>
            <a:pPr>
              <a:defRPr/>
            </a:pPr>
            <a:r>
              <a:rPr lang="en-US" sz="1800" dirty="0" smtClean="0"/>
              <a:t>GUI</a:t>
            </a:r>
          </a:p>
          <a:p>
            <a:pPr>
              <a:defRPr/>
            </a:pPr>
            <a:r>
              <a:rPr lang="en-US" sz="1800" dirty="0" smtClean="0"/>
              <a:t>Library</a:t>
            </a:r>
          </a:p>
          <a:p>
            <a:pPr>
              <a:defRPr/>
            </a:pPr>
            <a:r>
              <a:rPr lang="en-US" sz="1800" dirty="0" smtClean="0"/>
              <a:t>Package</a:t>
            </a:r>
          </a:p>
          <a:p>
            <a:pPr>
              <a:defRPr/>
            </a:pPr>
            <a:r>
              <a:rPr lang="en-US" sz="1800" dirty="0" smtClean="0"/>
              <a:t>Memory</a:t>
            </a:r>
          </a:p>
          <a:p>
            <a:pPr>
              <a:defRPr/>
            </a:pPr>
            <a:r>
              <a:rPr lang="en-US" sz="1800" dirty="0" smtClean="0"/>
              <a:t>Network Connection</a:t>
            </a:r>
          </a:p>
          <a:p>
            <a:pPr>
              <a:defRPr/>
            </a:pPr>
            <a:r>
              <a:rPr lang="en-US" sz="1800" dirty="0" smtClean="0"/>
              <a:t>Network Route</a:t>
            </a:r>
          </a:p>
          <a:p>
            <a:pPr>
              <a:defRPr/>
            </a:pPr>
            <a:r>
              <a:rPr lang="en-US" sz="1800" dirty="0" smtClean="0"/>
              <a:t>Linux Package</a:t>
            </a:r>
          </a:p>
          <a:p>
            <a:pPr>
              <a:defRPr/>
            </a:pPr>
            <a:r>
              <a:rPr lang="en-US" sz="1800" dirty="0" smtClean="0"/>
              <a:t>Product</a:t>
            </a:r>
          </a:p>
          <a:p>
            <a:pPr marL="0" indent="0">
              <a:buFont typeface="Arial" charset="0"/>
              <a:buNone/>
              <a:defRPr/>
            </a:pPr>
            <a:endParaRPr lang="en-US" dirty="0"/>
          </a:p>
        </p:txBody>
      </p:sp>
      <p:sp>
        <p:nvSpPr>
          <p:cNvPr id="81923" name="Content Placeholder 2"/>
          <p:cNvSpPr>
            <a:spLocks noGrp="1"/>
          </p:cNvSpPr>
          <p:nvPr>
            <p:ph sz="half" idx="2"/>
          </p:nvPr>
        </p:nvSpPr>
        <p:spPr>
          <a:xfrm>
            <a:off x="3276600" y="1123950"/>
            <a:ext cx="3048000" cy="5561013"/>
          </a:xfrm>
        </p:spPr>
        <p:txBody>
          <a:bodyPr/>
          <a:lstStyle/>
          <a:p>
            <a:pPr>
              <a:lnSpc>
                <a:spcPct val="100000"/>
              </a:lnSpc>
            </a:pPr>
            <a:r>
              <a:rPr lang="en-US" sz="1800" smtClean="0"/>
              <a:t>Service</a:t>
            </a:r>
          </a:p>
          <a:p>
            <a:pPr>
              <a:lnSpc>
                <a:spcPct val="100000"/>
              </a:lnSpc>
            </a:pPr>
            <a:r>
              <a:rPr lang="en-US" sz="1800" smtClean="0"/>
              <a:t>Socket</a:t>
            </a:r>
          </a:p>
          <a:p>
            <a:pPr>
              <a:lnSpc>
                <a:spcPct val="100000"/>
              </a:lnSpc>
            </a:pPr>
            <a:r>
              <a:rPr lang="en-US" sz="1800" smtClean="0"/>
              <a:t>System</a:t>
            </a:r>
          </a:p>
          <a:p>
            <a:pPr>
              <a:lnSpc>
                <a:spcPct val="100000"/>
              </a:lnSpc>
            </a:pPr>
            <a:r>
              <a:rPr lang="en-US" sz="1800" smtClean="0"/>
              <a:t>User Session</a:t>
            </a:r>
          </a:p>
          <a:p>
            <a:pPr>
              <a:lnSpc>
                <a:spcPct val="100000"/>
              </a:lnSpc>
            </a:pPr>
            <a:r>
              <a:rPr lang="en-US" sz="1800" smtClean="0"/>
              <a:t>Volume</a:t>
            </a:r>
          </a:p>
          <a:p>
            <a:pPr>
              <a:lnSpc>
                <a:spcPct val="100000"/>
              </a:lnSpc>
            </a:pPr>
            <a:r>
              <a:rPr lang="en-US" sz="1800" smtClean="0"/>
              <a:t>Win Critical Section</a:t>
            </a:r>
          </a:p>
          <a:p>
            <a:pPr>
              <a:lnSpc>
                <a:spcPct val="100000"/>
              </a:lnSpc>
            </a:pPr>
            <a:r>
              <a:rPr lang="en-US" sz="1800" smtClean="0"/>
              <a:t>Win Driver</a:t>
            </a:r>
          </a:p>
          <a:p>
            <a:pPr>
              <a:lnSpc>
                <a:spcPct val="100000"/>
              </a:lnSpc>
            </a:pPr>
            <a:r>
              <a:rPr lang="en-US" sz="1800" smtClean="0"/>
              <a:t>Win Event</a:t>
            </a:r>
          </a:p>
          <a:p>
            <a:pPr>
              <a:lnSpc>
                <a:spcPct val="100000"/>
              </a:lnSpc>
            </a:pPr>
            <a:r>
              <a:rPr lang="en-US" sz="1800" smtClean="0"/>
              <a:t>Win Event Log</a:t>
            </a:r>
          </a:p>
          <a:p>
            <a:pPr>
              <a:lnSpc>
                <a:spcPct val="100000"/>
              </a:lnSpc>
            </a:pPr>
            <a:r>
              <a:rPr lang="en-US" sz="1800" smtClean="0"/>
              <a:t>Win Kernel</a:t>
            </a:r>
          </a:p>
          <a:p>
            <a:pPr>
              <a:lnSpc>
                <a:spcPct val="100000"/>
              </a:lnSpc>
            </a:pPr>
            <a:r>
              <a:rPr lang="en-US" sz="1800" smtClean="0"/>
              <a:t>Win Kernel Hook</a:t>
            </a:r>
          </a:p>
          <a:p>
            <a:pPr>
              <a:lnSpc>
                <a:spcPct val="100000"/>
              </a:lnSpc>
            </a:pPr>
            <a:r>
              <a:rPr lang="en-US" sz="1800" smtClean="0"/>
              <a:t>Win Handle</a:t>
            </a:r>
          </a:p>
          <a:p>
            <a:pPr>
              <a:lnSpc>
                <a:spcPct val="100000"/>
              </a:lnSpc>
            </a:pPr>
            <a:r>
              <a:rPr lang="en-US" sz="1800" smtClean="0"/>
              <a:t>Win Mailslot</a:t>
            </a:r>
          </a:p>
          <a:p>
            <a:pPr>
              <a:lnSpc>
                <a:spcPct val="100000"/>
              </a:lnSpc>
            </a:pPr>
            <a:r>
              <a:rPr lang="en-US" sz="1800" smtClean="0"/>
              <a:t>Win Mutex</a:t>
            </a:r>
          </a:p>
        </p:txBody>
      </p:sp>
      <p:sp>
        <p:nvSpPr>
          <p:cNvPr id="819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1F497D"/>
                </a:solidFill>
              </a:rPr>
              <a:t>Page  </a:t>
            </a:r>
            <a:fld id="{00EE90A3-2C15-4CE5-A77F-E7A741023BD2}" type="slidenum">
              <a:rPr lang="en-US" smtClean="0">
                <a:solidFill>
                  <a:srgbClr val="1F497D"/>
                </a:solidFill>
              </a:rPr>
              <a:pPr eaLnBrk="1" hangingPunct="1"/>
              <a:t>24</a:t>
            </a:fld>
            <a:endParaRPr lang="en-US" smtClean="0">
              <a:solidFill>
                <a:srgbClr val="1F497D"/>
              </a:solidFill>
            </a:endParaRPr>
          </a:p>
        </p:txBody>
      </p:sp>
      <p:sp>
        <p:nvSpPr>
          <p:cNvPr id="81925" name="Title 4"/>
          <p:cNvSpPr>
            <a:spLocks noGrp="1"/>
          </p:cNvSpPr>
          <p:nvPr>
            <p:ph type="title"/>
          </p:nvPr>
        </p:nvSpPr>
        <p:spPr/>
        <p:txBody>
          <a:bodyPr/>
          <a:lstStyle/>
          <a:p>
            <a:r>
              <a:rPr lang="en-US" smtClean="0"/>
              <a:t>Various Defined Object Schemas</a:t>
            </a:r>
          </a:p>
        </p:txBody>
      </p:sp>
      <p:sp>
        <p:nvSpPr>
          <p:cNvPr id="6" name="Content Placeholder 2"/>
          <p:cNvSpPr txBox="1">
            <a:spLocks/>
          </p:cNvSpPr>
          <p:nvPr/>
        </p:nvSpPr>
        <p:spPr bwMode="auto">
          <a:xfrm>
            <a:off x="6019800" y="1123950"/>
            <a:ext cx="3048000" cy="4656138"/>
          </a:xfrm>
          <a:prstGeom prst="rect">
            <a:avLst/>
          </a:prstGeom>
          <a:noFill/>
          <a:ln w="9525">
            <a:noFill/>
            <a:miter lim="800000"/>
            <a:headEnd/>
            <a:tailEnd/>
          </a:ln>
          <a:effectLst/>
        </p:spPr>
        <p:txBody>
          <a:bodyPr/>
          <a:lst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sz="1800"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18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18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18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1800" b="1">
                <a:solidFill>
                  <a:schemeClr val="tx1"/>
                </a:solidFill>
                <a:latin typeface="ITC Officina Serif Book" charset="0"/>
              </a:defRPr>
            </a:lvl9pPr>
          </a:lstStyle>
          <a:p>
            <a:pPr>
              <a:lnSpc>
                <a:spcPct val="100000"/>
              </a:lnSpc>
              <a:defRPr/>
            </a:pPr>
            <a:r>
              <a:rPr lang="en-US" sz="1800" dirty="0" smtClean="0">
                <a:solidFill>
                  <a:prstClr val="black"/>
                </a:solidFill>
              </a:rPr>
              <a:t>Win Named Pipe</a:t>
            </a:r>
          </a:p>
          <a:p>
            <a:pPr>
              <a:lnSpc>
                <a:spcPct val="100000"/>
              </a:lnSpc>
              <a:defRPr/>
            </a:pPr>
            <a:r>
              <a:rPr lang="en-US" sz="1800" dirty="0" smtClean="0">
                <a:solidFill>
                  <a:prstClr val="black"/>
                </a:solidFill>
              </a:rPr>
              <a:t>Win Network Route</a:t>
            </a:r>
          </a:p>
          <a:p>
            <a:pPr>
              <a:lnSpc>
                <a:spcPct val="100000"/>
              </a:lnSpc>
              <a:defRPr/>
            </a:pPr>
            <a:r>
              <a:rPr lang="en-US" sz="1800" dirty="0" smtClean="0">
                <a:solidFill>
                  <a:prstClr val="black"/>
                </a:solidFill>
              </a:rPr>
              <a:t>Win </a:t>
            </a:r>
            <a:r>
              <a:rPr lang="en-US" sz="1800" dirty="0" err="1" smtClean="0">
                <a:solidFill>
                  <a:prstClr val="black"/>
                </a:solidFill>
              </a:rPr>
              <a:t>Prefetch</a:t>
            </a:r>
            <a:endParaRPr lang="en-US" sz="1800" dirty="0" smtClean="0">
              <a:solidFill>
                <a:prstClr val="black"/>
              </a:solidFill>
            </a:endParaRPr>
          </a:p>
          <a:p>
            <a:pPr>
              <a:lnSpc>
                <a:spcPct val="100000"/>
              </a:lnSpc>
              <a:defRPr/>
            </a:pPr>
            <a:r>
              <a:rPr lang="en-US" sz="1800" dirty="0" smtClean="0">
                <a:solidFill>
                  <a:prstClr val="black"/>
                </a:solidFill>
              </a:rPr>
              <a:t>Win Registry</a:t>
            </a:r>
          </a:p>
          <a:p>
            <a:pPr>
              <a:lnSpc>
                <a:spcPct val="100000"/>
              </a:lnSpc>
              <a:defRPr/>
            </a:pPr>
            <a:r>
              <a:rPr lang="en-US" sz="1800" dirty="0" smtClean="0">
                <a:solidFill>
                  <a:prstClr val="black"/>
                </a:solidFill>
              </a:rPr>
              <a:t>Win Semaphore</a:t>
            </a:r>
          </a:p>
          <a:p>
            <a:pPr>
              <a:lnSpc>
                <a:spcPct val="100000"/>
              </a:lnSpc>
              <a:defRPr/>
            </a:pPr>
            <a:r>
              <a:rPr lang="en-US" sz="1800" dirty="0" smtClean="0">
                <a:solidFill>
                  <a:prstClr val="black"/>
                </a:solidFill>
              </a:rPr>
              <a:t>Win System Restore</a:t>
            </a:r>
          </a:p>
          <a:p>
            <a:pPr>
              <a:lnSpc>
                <a:spcPct val="100000"/>
              </a:lnSpc>
              <a:defRPr/>
            </a:pPr>
            <a:r>
              <a:rPr lang="en-US" sz="1800" dirty="0" smtClean="0">
                <a:solidFill>
                  <a:prstClr val="black"/>
                </a:solidFill>
              </a:rPr>
              <a:t>Win Task</a:t>
            </a:r>
          </a:p>
          <a:p>
            <a:pPr>
              <a:lnSpc>
                <a:spcPct val="100000"/>
              </a:lnSpc>
              <a:defRPr/>
            </a:pPr>
            <a:r>
              <a:rPr lang="en-US" sz="1800" dirty="0" smtClean="0">
                <a:solidFill>
                  <a:prstClr val="black"/>
                </a:solidFill>
              </a:rPr>
              <a:t>Win Thread</a:t>
            </a:r>
          </a:p>
          <a:p>
            <a:pPr>
              <a:lnSpc>
                <a:spcPct val="100000"/>
              </a:lnSpc>
              <a:defRPr/>
            </a:pPr>
            <a:r>
              <a:rPr lang="en-US" sz="1800" dirty="0" smtClean="0">
                <a:solidFill>
                  <a:prstClr val="black"/>
                </a:solidFill>
              </a:rPr>
              <a:t>Win </a:t>
            </a:r>
            <a:r>
              <a:rPr lang="en-US" sz="1800" dirty="0" err="1" smtClean="0">
                <a:solidFill>
                  <a:prstClr val="black"/>
                </a:solidFill>
              </a:rPr>
              <a:t>Waitable</a:t>
            </a:r>
            <a:r>
              <a:rPr lang="en-US" sz="1800" dirty="0" smtClean="0">
                <a:solidFill>
                  <a:prstClr val="black"/>
                </a:solidFill>
              </a:rPr>
              <a:t> Timer</a:t>
            </a:r>
          </a:p>
          <a:p>
            <a:pPr>
              <a:lnSpc>
                <a:spcPct val="100000"/>
              </a:lnSpc>
              <a:defRPr/>
            </a:pPr>
            <a:r>
              <a:rPr lang="en-US" sz="1800" dirty="0" smtClean="0">
                <a:solidFill>
                  <a:prstClr val="black"/>
                </a:solidFill>
              </a:rPr>
              <a:t>X509 Certificate</a:t>
            </a:r>
          </a:p>
          <a:p>
            <a:pPr marL="0" indent="0">
              <a:lnSpc>
                <a:spcPct val="100000"/>
              </a:lnSpc>
              <a:buFont typeface="Arial" pitchFamily="34" charset="0"/>
              <a:buNone/>
              <a:defRPr/>
            </a:pPr>
            <a:r>
              <a:rPr lang="en-US" sz="1800" dirty="0" smtClean="0">
                <a:solidFill>
                  <a:prstClr val="black"/>
                </a:solidFill>
              </a:rPr>
              <a:t>…</a:t>
            </a:r>
          </a:p>
          <a:p>
            <a:pPr marL="0" indent="0">
              <a:lnSpc>
                <a:spcPct val="100000"/>
              </a:lnSpc>
              <a:buFont typeface="Arial" pitchFamily="34" charset="0"/>
              <a:buNone/>
              <a:defRPr/>
            </a:pPr>
            <a:r>
              <a:rPr lang="en-US" sz="1800" dirty="0" smtClean="0">
                <a:solidFill>
                  <a:prstClr val="black"/>
                </a:solidFill>
              </a:rPr>
              <a:t>(more on the way)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381000"/>
            <a:ext cx="5873750" cy="6019800"/>
          </a:xfrm>
        </p:spPr>
      </p:pic>
      <p:sp>
        <p:nvSpPr>
          <p:cNvPr id="82947" name="Title 2"/>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1"/>
          </p:nvPr>
        </p:nvSpPr>
        <p:spPr>
          <a:xfrm>
            <a:off x="685800" y="762000"/>
            <a:ext cx="7696200" cy="5418138"/>
          </a:xfrm>
        </p:spPr>
        <p:txBody>
          <a:bodyPr/>
          <a:lstStyle/>
          <a:p>
            <a:pPr eaLnBrk="1" hangingPunct="1"/>
            <a:r>
              <a:rPr lang="en-US" smtClean="0"/>
              <a:t>Potential ability to analyze data from all types of tools and all vendors</a:t>
            </a:r>
          </a:p>
          <a:p>
            <a:pPr eaLnBrk="1" hangingPunct="1"/>
            <a:r>
              <a:rPr lang="en-US" smtClean="0"/>
              <a:t>Improved sharing among all cyber observable stakeholders</a:t>
            </a:r>
          </a:p>
          <a:p>
            <a:pPr eaLnBrk="1" hangingPunct="1"/>
            <a:r>
              <a:rPr lang="en-US" smtClean="0"/>
              <a:t>Detect malicious activity from attack patterns</a:t>
            </a:r>
          </a:p>
          <a:p>
            <a:pPr eaLnBrk="1" hangingPunct="1"/>
            <a:r>
              <a:rPr lang="en-US" smtClean="0"/>
              <a:t>Empower &amp; guide incident management</a:t>
            </a:r>
          </a:p>
          <a:p>
            <a:pPr eaLnBrk="1" hangingPunct="1"/>
            <a:r>
              <a:rPr lang="en-US" smtClean="0"/>
              <a:t>Identify new attack patterns</a:t>
            </a:r>
          </a:p>
          <a:p>
            <a:pPr eaLnBrk="1" hangingPunct="1"/>
            <a:r>
              <a:rPr lang="en-US" smtClean="0"/>
              <a:t>Prioritize existing attack patterns based on tactical reality</a:t>
            </a:r>
          </a:p>
          <a:p>
            <a:pPr eaLnBrk="1" hangingPunct="1"/>
            <a:r>
              <a:rPr lang="en-US" smtClean="0"/>
              <a:t>Ability to metatag cyber observables for implicit sharing controls</a:t>
            </a:r>
          </a:p>
          <a:p>
            <a:pPr eaLnBrk="1" hangingPunct="1"/>
            <a:r>
              <a:rPr lang="en-US" smtClean="0"/>
              <a:t>Enable automated signature rule generation</a:t>
            </a:r>
          </a:p>
          <a:p>
            <a:pPr eaLnBrk="1" hangingPunct="1"/>
            <a:r>
              <a:rPr lang="en-US" smtClean="0"/>
              <a:t>Enable new levels of meta-analysis on operational cyber observables</a:t>
            </a:r>
          </a:p>
          <a:p>
            <a:pPr eaLnBrk="1" hangingPunct="1"/>
            <a:r>
              <a:rPr lang="en-US" smtClean="0"/>
              <a:t>Potential ability to automatically apply mitigations specified in attack patterns</a:t>
            </a:r>
          </a:p>
          <a:p>
            <a:pPr eaLnBrk="1" hangingPunct="1"/>
            <a:r>
              <a:rPr lang="en-US" smtClean="0"/>
              <a:t>Etc….</a:t>
            </a:r>
          </a:p>
        </p:txBody>
      </p:sp>
      <p:sp>
        <p:nvSpPr>
          <p:cNvPr id="83971" name="Title 2"/>
          <p:cNvSpPr>
            <a:spLocks noGrp="1"/>
          </p:cNvSpPr>
          <p:nvPr>
            <p:ph type="title"/>
          </p:nvPr>
        </p:nvSpPr>
        <p:spPr>
          <a:xfrm>
            <a:off x="685800" y="0"/>
            <a:ext cx="7696200" cy="944563"/>
          </a:xfrm>
        </p:spPr>
        <p:txBody>
          <a:bodyPr/>
          <a:lstStyle/>
          <a:p>
            <a:pPr eaLnBrk="1" hangingPunct="1"/>
            <a:r>
              <a:rPr lang="en-US" smtClean="0"/>
              <a:t>Cyber Observable Use Cases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idx="1"/>
          </p:nvPr>
        </p:nvSpPr>
        <p:spPr/>
        <p:txBody>
          <a:bodyPr/>
          <a:lstStyle/>
          <a:p>
            <a:pPr eaLnBrk="1" hangingPunct="1"/>
            <a:r>
              <a:rPr lang="en-US" smtClean="0"/>
              <a:t>Current:</a:t>
            </a:r>
          </a:p>
          <a:p>
            <a:pPr lvl="1" eaLnBrk="1" hangingPunct="1"/>
            <a:r>
              <a:rPr lang="en-US" smtClean="0"/>
              <a:t>Manual effort to pull together data across many sensors</a:t>
            </a:r>
          </a:p>
          <a:p>
            <a:pPr lvl="2" eaLnBrk="1" hangingPunct="1"/>
            <a:r>
              <a:rPr lang="en-US" smtClean="0"/>
              <a:t>Results in limited situational awareness</a:t>
            </a:r>
          </a:p>
          <a:p>
            <a:pPr lvl="1" eaLnBrk="1" hangingPunct="1"/>
            <a:r>
              <a:rPr lang="en-US" smtClean="0"/>
              <a:t>Attack patterns and rules are typically too detailed (physical signatures) or ambiguous prose</a:t>
            </a:r>
          </a:p>
          <a:p>
            <a:pPr lvl="1" eaLnBrk="1" hangingPunct="1"/>
            <a:r>
              <a:rPr lang="en-US" smtClean="0"/>
              <a:t>High level of effort</a:t>
            </a:r>
          </a:p>
          <a:p>
            <a:pPr lvl="1" eaLnBrk="1" hangingPunct="1"/>
            <a:r>
              <a:rPr lang="en-US" smtClean="0"/>
              <a:t>High false negatives &amp; positives</a:t>
            </a:r>
          </a:p>
          <a:p>
            <a:pPr eaLnBrk="1" hangingPunct="1"/>
            <a:endParaRPr lang="en-US" smtClean="0"/>
          </a:p>
          <a:p>
            <a:pPr eaLnBrk="1" hangingPunct="1"/>
            <a:r>
              <a:rPr lang="en-US" smtClean="0"/>
              <a:t>CybOX-enabled:</a:t>
            </a:r>
          </a:p>
          <a:p>
            <a:pPr lvl="1" eaLnBrk="1" hangingPunct="1"/>
            <a:r>
              <a:rPr lang="en-US" smtClean="0"/>
              <a:t>Diverse set of sensors output data in common format</a:t>
            </a:r>
          </a:p>
          <a:p>
            <a:pPr lvl="1" eaLnBrk="1" hangingPunct="1"/>
            <a:r>
              <a:rPr lang="en-US" smtClean="0"/>
              <a:t>Attack patterns and rules can be defined in a uniform fashion</a:t>
            </a:r>
          </a:p>
          <a:p>
            <a:pPr lvl="1" eaLnBrk="1" hangingPunct="1"/>
            <a:r>
              <a:rPr lang="en-US" smtClean="0"/>
              <a:t>Pattern matching and analysis heuristics can be easily automated</a:t>
            </a:r>
          </a:p>
          <a:p>
            <a:pPr lvl="1" eaLnBrk="1" hangingPunct="1"/>
            <a:endParaRPr lang="en-US" smtClean="0"/>
          </a:p>
        </p:txBody>
      </p:sp>
      <p:sp>
        <p:nvSpPr>
          <p:cNvPr id="84995" name="Title 2"/>
          <p:cNvSpPr>
            <a:spLocks noGrp="1"/>
          </p:cNvSpPr>
          <p:nvPr>
            <p:ph type="title"/>
          </p:nvPr>
        </p:nvSpPr>
        <p:spPr/>
        <p:txBody>
          <a:bodyPr/>
          <a:lstStyle/>
          <a:p>
            <a:pPr eaLnBrk="1" hangingPunct="1"/>
            <a:r>
              <a:rPr lang="en-US" smtClean="0"/>
              <a:t>Use Case: Detect Malicious Activity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p:txBody>
          <a:bodyPr/>
          <a:lstStyle/>
          <a:p>
            <a:pPr eaLnBrk="1" hangingPunct="1">
              <a:defRPr/>
            </a:pPr>
            <a:r>
              <a:rPr lang="en-US" dirty="0" smtClean="0"/>
              <a:t>Current:</a:t>
            </a:r>
          </a:p>
          <a:p>
            <a:pPr lvl="1" eaLnBrk="1" hangingPunct="1">
              <a:defRPr/>
            </a:pPr>
            <a:r>
              <a:rPr lang="en-US" dirty="0" smtClean="0"/>
              <a:t>Very manual</a:t>
            </a:r>
          </a:p>
          <a:p>
            <a:pPr lvl="1" eaLnBrk="1" hangingPunct="1">
              <a:defRPr/>
            </a:pPr>
            <a:r>
              <a:rPr lang="en-US" dirty="0" smtClean="0"/>
              <a:t>Inconsistent between analysts &amp; organizations</a:t>
            </a:r>
          </a:p>
          <a:p>
            <a:pPr lvl="1" eaLnBrk="1" hangingPunct="1">
              <a:defRPr/>
            </a:pPr>
            <a:r>
              <a:rPr lang="en-US" dirty="0" smtClean="0"/>
              <a:t>Prose-based and imprecise</a:t>
            </a:r>
          </a:p>
          <a:p>
            <a:pPr lvl="1" eaLnBrk="1" hangingPunct="1">
              <a:defRPr/>
            </a:pPr>
            <a:r>
              <a:rPr lang="en-US" dirty="0" smtClean="0"/>
              <a:t>Difficult to automate capture and actionable alerts</a:t>
            </a:r>
          </a:p>
          <a:p>
            <a:pPr marL="0" indent="0" eaLnBrk="1" hangingPunct="1">
              <a:buFont typeface="Arial" charset="0"/>
              <a:buNone/>
              <a:defRPr/>
            </a:pPr>
            <a:endParaRPr lang="en-US" dirty="0" smtClean="0"/>
          </a:p>
          <a:p>
            <a:pPr eaLnBrk="1" hangingPunct="1">
              <a:defRPr/>
            </a:pPr>
            <a:r>
              <a:rPr lang="en-US" dirty="0" smtClean="0"/>
              <a:t>CybOX-enabled:</a:t>
            </a:r>
          </a:p>
          <a:p>
            <a:pPr lvl="1" eaLnBrk="1" hangingPunct="1">
              <a:defRPr/>
            </a:pPr>
            <a:r>
              <a:rPr lang="en-US" dirty="0" smtClean="0"/>
              <a:t>Improved consistency</a:t>
            </a:r>
          </a:p>
          <a:p>
            <a:pPr lvl="1" eaLnBrk="1" hangingPunct="1">
              <a:defRPr/>
            </a:pPr>
            <a:r>
              <a:rPr lang="en-US" dirty="0" smtClean="0"/>
              <a:t>Ability to tie everything together</a:t>
            </a:r>
          </a:p>
          <a:p>
            <a:pPr lvl="1" eaLnBrk="1" hangingPunct="1">
              <a:defRPr/>
            </a:pPr>
            <a:r>
              <a:rPr lang="en-US" dirty="0" smtClean="0"/>
              <a:t>Simplified and automated data capture</a:t>
            </a:r>
          </a:p>
          <a:p>
            <a:pPr lvl="1" eaLnBrk="1" hangingPunct="1">
              <a:defRPr/>
            </a:pPr>
            <a:r>
              <a:rPr lang="en-US" dirty="0" smtClean="0"/>
              <a:t>Alerts become actionable for automation</a:t>
            </a:r>
          </a:p>
          <a:p>
            <a:pPr eaLnBrk="1" hangingPunct="1">
              <a:defRPr/>
            </a:pPr>
            <a:endParaRPr lang="en-US" dirty="0" smtClean="0"/>
          </a:p>
        </p:txBody>
      </p:sp>
      <p:sp>
        <p:nvSpPr>
          <p:cNvPr id="86019" name="Title 2"/>
          <p:cNvSpPr>
            <a:spLocks noGrp="1"/>
          </p:cNvSpPr>
          <p:nvPr>
            <p:ph type="title"/>
          </p:nvPr>
        </p:nvSpPr>
        <p:spPr/>
        <p:txBody>
          <a:bodyPr/>
          <a:lstStyle/>
          <a:p>
            <a:pPr eaLnBrk="1" hangingPunct="1"/>
            <a:r>
              <a:rPr lang="en-US" smtClean="0"/>
              <a:t>Use Case: Incident Response Data Capture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p:txBody>
          <a:bodyPr/>
          <a:lstStyle/>
          <a:p>
            <a:pPr eaLnBrk="1" hangingPunct="1">
              <a:defRPr/>
            </a:pPr>
            <a:r>
              <a:rPr lang="en-US" dirty="0" smtClean="0"/>
              <a:t>Current:</a:t>
            </a:r>
          </a:p>
          <a:p>
            <a:pPr lvl="1" eaLnBrk="1" hangingPunct="1">
              <a:defRPr/>
            </a:pPr>
            <a:r>
              <a:rPr lang="en-US" dirty="0" smtClean="0"/>
              <a:t>Difficult to combine different analysis perspectives or tools</a:t>
            </a:r>
          </a:p>
          <a:p>
            <a:pPr lvl="1" eaLnBrk="1" hangingPunct="1">
              <a:defRPr/>
            </a:pPr>
            <a:r>
              <a:rPr lang="en-US" dirty="0" smtClean="0"/>
              <a:t>Difficult to share info</a:t>
            </a:r>
          </a:p>
          <a:p>
            <a:pPr lvl="1" eaLnBrk="1" hangingPunct="1">
              <a:defRPr/>
            </a:pPr>
            <a:r>
              <a:rPr lang="en-US" dirty="0" smtClean="0"/>
              <a:t>Difficult to recognize if malware has been seen before</a:t>
            </a:r>
          </a:p>
          <a:p>
            <a:pPr lvl="1" eaLnBrk="1" hangingPunct="1">
              <a:defRPr/>
            </a:pPr>
            <a:r>
              <a:rPr lang="en-US" dirty="0" smtClean="0"/>
              <a:t>Does not scale well</a:t>
            </a:r>
          </a:p>
          <a:p>
            <a:pPr marL="0" indent="0" eaLnBrk="1" hangingPunct="1">
              <a:buFont typeface="Arial" charset="0"/>
              <a:buNone/>
              <a:defRPr/>
            </a:pPr>
            <a:endParaRPr lang="en-US" dirty="0" smtClean="0"/>
          </a:p>
          <a:p>
            <a:pPr eaLnBrk="1" hangingPunct="1">
              <a:defRPr/>
            </a:pPr>
            <a:r>
              <a:rPr lang="en-US" dirty="0" smtClean="0"/>
              <a:t>CybOX(MAEC)-enabled:</a:t>
            </a:r>
          </a:p>
          <a:p>
            <a:pPr lvl="1" eaLnBrk="1" hangingPunct="1">
              <a:defRPr/>
            </a:pPr>
            <a:r>
              <a:rPr lang="en-US" dirty="0" smtClean="0"/>
              <a:t>Easier to integrate different forms of analysis, different tools and even information from different sources</a:t>
            </a:r>
          </a:p>
          <a:p>
            <a:pPr lvl="1" eaLnBrk="1" hangingPunct="1">
              <a:defRPr/>
            </a:pPr>
            <a:r>
              <a:rPr lang="en-US" dirty="0" smtClean="0"/>
              <a:t>Easier to share information</a:t>
            </a:r>
          </a:p>
          <a:p>
            <a:pPr lvl="1" eaLnBrk="1" hangingPunct="1">
              <a:defRPr/>
            </a:pPr>
            <a:r>
              <a:rPr lang="en-US" dirty="0" smtClean="0"/>
              <a:t>Easier to recognize malware (including variants and </a:t>
            </a:r>
            <a:r>
              <a:rPr lang="en-US" dirty="0" err="1" smtClean="0"/>
              <a:t>pertubations</a:t>
            </a:r>
            <a:r>
              <a:rPr lang="en-US" dirty="0" smtClean="0"/>
              <a:t>)</a:t>
            </a:r>
          </a:p>
          <a:p>
            <a:pPr lvl="1" eaLnBrk="1" hangingPunct="1">
              <a:defRPr/>
            </a:pPr>
            <a:r>
              <a:rPr lang="en-US" dirty="0" smtClean="0"/>
              <a:t>Enables automated interaction among the various dimensions of malware analysis</a:t>
            </a:r>
          </a:p>
          <a:p>
            <a:pPr eaLnBrk="1" hangingPunct="1">
              <a:defRPr/>
            </a:pPr>
            <a:endParaRPr lang="en-US" dirty="0" smtClean="0"/>
          </a:p>
        </p:txBody>
      </p:sp>
      <p:sp>
        <p:nvSpPr>
          <p:cNvPr id="87043" name="Title 2"/>
          <p:cNvSpPr>
            <a:spLocks noGrp="1"/>
          </p:cNvSpPr>
          <p:nvPr>
            <p:ph type="title"/>
          </p:nvPr>
        </p:nvSpPr>
        <p:spPr/>
        <p:txBody>
          <a:bodyPr/>
          <a:lstStyle/>
          <a:p>
            <a:pPr eaLnBrk="1" hangingPunct="1"/>
            <a:r>
              <a:rPr lang="en-US" smtClean="0"/>
              <a:t>Use Case: Malware Analysis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latin typeface="Arial" charset="0"/>
                <a:cs typeface="Arial" charset="0"/>
              </a:rPr>
              <a:t>Premise</a:t>
            </a:r>
          </a:p>
        </p:txBody>
      </p:sp>
      <p:sp>
        <p:nvSpPr>
          <p:cNvPr id="60419" name="Content Placeholder 2"/>
          <p:cNvSpPr>
            <a:spLocks noGrp="1"/>
          </p:cNvSpPr>
          <p:nvPr>
            <p:ph idx="1"/>
          </p:nvPr>
        </p:nvSpPr>
        <p:spPr/>
        <p:txBody>
          <a:bodyPr/>
          <a:lstStyle/>
          <a:p>
            <a:pPr>
              <a:buFont typeface="Arial" charset="0"/>
              <a:buChar char="■"/>
            </a:pPr>
            <a:r>
              <a:rPr lang="en-US" smtClean="0">
                <a:latin typeface="Arial" charset="0"/>
                <a:cs typeface="Arial" charset="0"/>
              </a:rPr>
              <a:t>Supporting attack detection and automated courses of action in today’s advanced threat environment requires integration and correlation of diverse sets of event producers as well as standardized structured event representations to support interoperability</a:t>
            </a:r>
          </a:p>
          <a:p>
            <a:pPr>
              <a:buFont typeface="Arial" charset="0"/>
              <a:buChar char="■"/>
            </a:pPr>
            <a:endParaRPr lang="en-US" smtClean="0">
              <a:latin typeface="Arial" charset="0"/>
              <a:cs typeface="Arial" charset="0"/>
            </a:endParaRPr>
          </a:p>
          <a:p>
            <a:pPr>
              <a:buFont typeface="Arial" charset="0"/>
              <a:buChar char="■"/>
            </a:pPr>
            <a:r>
              <a:rPr lang="en-US" smtClean="0">
                <a:latin typeface="Arial" charset="0"/>
                <a:cs typeface="Arial" charset="0"/>
              </a:rPr>
              <a:t>Solution Resources</a:t>
            </a:r>
          </a:p>
          <a:p>
            <a:pPr lvl="1"/>
            <a:r>
              <a:rPr lang="en-US" smtClean="0">
                <a:latin typeface="Arial" charset="0"/>
                <a:cs typeface="Arial" charset="0"/>
              </a:rPr>
              <a:t>Event Management Automation Protocol (EMAP)</a:t>
            </a:r>
          </a:p>
          <a:p>
            <a:pPr lvl="1"/>
            <a:r>
              <a:rPr lang="en-US" smtClean="0">
                <a:latin typeface="Arial" charset="0"/>
                <a:cs typeface="Arial" charset="0"/>
              </a:rPr>
              <a:t>Cyber Observable eXpression (CybOX)</a:t>
            </a:r>
          </a:p>
        </p:txBody>
      </p:sp>
      <p:sp>
        <p:nvSpPr>
          <p:cNvPr id="4" name="Slide Number Placeholder 3"/>
          <p:cNvSpPr>
            <a:spLocks noGrp="1"/>
          </p:cNvSpPr>
          <p:nvPr>
            <p:ph type="sldNum" sz="quarter" idx="10"/>
          </p:nvPr>
        </p:nvSpPr>
        <p:spPr/>
        <p:txBody>
          <a:bodyPr/>
          <a:lstStyle/>
          <a:p>
            <a:pPr>
              <a:defRPr/>
            </a:pPr>
            <a:fld id="{7C2F4568-D301-479C-BCB5-D31C43385480}"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lstStyle/>
          <a:p>
            <a:pPr eaLnBrk="1" hangingPunct="1"/>
            <a:r>
              <a:rPr lang="en-US" smtClean="0"/>
              <a:t>Current:</a:t>
            </a:r>
          </a:p>
          <a:p>
            <a:pPr lvl="1" eaLnBrk="1" hangingPunct="1"/>
            <a:r>
              <a:rPr lang="en-US" smtClean="0"/>
              <a:t>Very manual</a:t>
            </a:r>
          </a:p>
          <a:p>
            <a:pPr lvl="1" eaLnBrk="1" hangingPunct="1"/>
            <a:r>
              <a:rPr lang="en-US" smtClean="0"/>
              <a:t>Often imprecise and inconsistent </a:t>
            </a:r>
          </a:p>
          <a:p>
            <a:pPr lvl="1" eaLnBrk="1" hangingPunct="1"/>
            <a:r>
              <a:rPr lang="en-US" smtClean="0"/>
              <a:t>Localized</a:t>
            </a:r>
          </a:p>
          <a:p>
            <a:pPr eaLnBrk="1" hangingPunct="1"/>
            <a:endParaRPr lang="en-US" smtClean="0"/>
          </a:p>
          <a:p>
            <a:pPr eaLnBrk="1" hangingPunct="1"/>
            <a:endParaRPr lang="en-US" smtClean="0"/>
          </a:p>
          <a:p>
            <a:pPr eaLnBrk="1" hangingPunct="1"/>
            <a:r>
              <a:rPr lang="en-US" smtClean="0"/>
              <a:t>CybOX(MAEC)-enabled:</a:t>
            </a:r>
          </a:p>
          <a:p>
            <a:pPr lvl="1" eaLnBrk="1" hangingPunct="1"/>
            <a:r>
              <a:rPr lang="en-US" smtClean="0"/>
              <a:t>Very automated</a:t>
            </a:r>
          </a:p>
          <a:p>
            <a:pPr lvl="1" eaLnBrk="1" hangingPunct="1"/>
            <a:r>
              <a:rPr lang="en-US" smtClean="0"/>
              <a:t>Consistent</a:t>
            </a:r>
          </a:p>
          <a:p>
            <a:pPr lvl="1" eaLnBrk="1" hangingPunct="1"/>
            <a:r>
              <a:rPr lang="en-US" smtClean="0"/>
              <a:t>Enables broad, non-localized sharing and hunting</a:t>
            </a:r>
          </a:p>
          <a:p>
            <a:pPr eaLnBrk="1" hangingPunct="1"/>
            <a:endParaRPr lang="en-US" smtClean="0"/>
          </a:p>
        </p:txBody>
      </p:sp>
      <p:sp>
        <p:nvSpPr>
          <p:cNvPr id="88067" name="Title 2"/>
          <p:cNvSpPr>
            <a:spLocks noGrp="1"/>
          </p:cNvSpPr>
          <p:nvPr>
            <p:ph type="title"/>
          </p:nvPr>
        </p:nvSpPr>
        <p:spPr/>
        <p:txBody>
          <a:bodyPr/>
          <a:lstStyle/>
          <a:p>
            <a:pPr eaLnBrk="1" hangingPunct="1"/>
            <a:r>
              <a:rPr lang="en-US" smtClean="0"/>
              <a:t>Use Case: Malware Artifact Hunting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350838"/>
            <a:ext cx="8229600" cy="1143000"/>
          </a:xfrm>
        </p:spPr>
        <p:txBody>
          <a:bodyPr/>
          <a:lstStyle/>
          <a:p>
            <a:r>
              <a:rPr lang="en-US" smtClean="0">
                <a:latin typeface="Calibri" pitchFamily="32" charset="0"/>
              </a:rPr>
              <a:t>Use Case: Host Based Detection</a:t>
            </a:r>
          </a:p>
        </p:txBody>
      </p:sp>
      <p:grpSp>
        <p:nvGrpSpPr>
          <p:cNvPr id="89091" name="Group 62"/>
          <p:cNvGrpSpPr>
            <a:grpSpLocks/>
          </p:cNvGrpSpPr>
          <p:nvPr/>
        </p:nvGrpSpPr>
        <p:grpSpPr bwMode="auto">
          <a:xfrm>
            <a:off x="990600" y="4267200"/>
            <a:ext cx="1600200" cy="2009775"/>
            <a:chOff x="381000" y="2971800"/>
            <a:chExt cx="1600200" cy="2009698"/>
          </a:xfrm>
        </p:grpSpPr>
        <p:pic>
          <p:nvPicPr>
            <p:cNvPr id="89108" name="Picture 4" descr="virus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135940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4267150"/>
              <a:ext cx="1600200" cy="714348"/>
            </a:xfrm>
            <a:prstGeom prst="rect">
              <a:avLst/>
            </a:prstGeom>
            <a:noFill/>
          </p:spPr>
          <p:txBody>
            <a:bodyPr>
              <a:spAutoFit/>
            </a:bodyPr>
            <a:lstStyle/>
            <a:p>
              <a:pPr algn="ctr" eaLnBrk="0" hangingPunct="0">
                <a:lnSpc>
                  <a:spcPts val="2500"/>
                </a:lnSpc>
                <a:spcAft>
                  <a:spcPts val="1000"/>
                </a:spcAft>
                <a:buClr>
                  <a:srgbClr val="FDAA03"/>
                </a:buClr>
                <a:defRPr/>
              </a:pPr>
              <a:r>
                <a:rPr lang="en-US" b="1" dirty="0">
                  <a:solidFill>
                    <a:prstClr val="black"/>
                  </a:solidFill>
                  <a:latin typeface="Calibri" pitchFamily="34" charset="0"/>
                  <a:cs typeface="+mn-cs"/>
                </a:rPr>
                <a:t>Malware Binary</a:t>
              </a:r>
              <a:endParaRPr lang="en-US" b="1" dirty="0">
                <a:solidFill>
                  <a:prstClr val="black"/>
                </a:solidFill>
                <a:latin typeface="Calibri" pitchFamily="34" charset="0"/>
                <a:cs typeface="+mn-cs"/>
              </a:endParaRPr>
            </a:p>
          </p:txBody>
        </p:sp>
      </p:grpSp>
      <p:sp>
        <p:nvSpPr>
          <p:cNvPr id="7" name="Rectangle 6"/>
          <p:cNvSpPr/>
          <p:nvPr/>
        </p:nvSpPr>
        <p:spPr>
          <a:xfrm>
            <a:off x="685800" y="1219200"/>
            <a:ext cx="2209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Aft>
                <a:spcPts val="1000"/>
              </a:spcAft>
              <a:buClr>
                <a:srgbClr val="FDAA03"/>
              </a:buClr>
              <a:defRPr/>
            </a:pPr>
            <a:r>
              <a:rPr lang="en-US" sz="2000" b="1" dirty="0">
                <a:solidFill>
                  <a:prstClr val="white"/>
                </a:solidFill>
                <a:latin typeface="Calibri" pitchFamily="34" charset="0"/>
              </a:rPr>
              <a:t>Dynamic Analysis Engine</a:t>
            </a:r>
          </a:p>
          <a:p>
            <a:pPr eaLnBrk="0" hangingPunct="0">
              <a:spcAft>
                <a:spcPts val="1000"/>
              </a:spcAft>
              <a:buClr>
                <a:srgbClr val="FDAA03"/>
              </a:buClr>
              <a:buFont typeface="Arial" pitchFamily="34" charset="0"/>
              <a:buChar char="•"/>
              <a:defRPr/>
            </a:pPr>
            <a:r>
              <a:rPr lang="en-US" b="1" dirty="0">
                <a:solidFill>
                  <a:prstClr val="white"/>
                </a:solidFill>
                <a:latin typeface="Calibri" pitchFamily="34" charset="0"/>
              </a:rPr>
              <a:t>Anubis</a:t>
            </a:r>
          </a:p>
          <a:p>
            <a:pPr eaLnBrk="0" hangingPunct="0">
              <a:spcAft>
                <a:spcPts val="1000"/>
              </a:spcAft>
              <a:buClr>
                <a:srgbClr val="FDAA03"/>
              </a:buClr>
              <a:buFont typeface="Arial" pitchFamily="34" charset="0"/>
              <a:buChar char="•"/>
              <a:defRPr/>
            </a:pPr>
            <a:r>
              <a:rPr lang="en-US" b="1" dirty="0" err="1">
                <a:solidFill>
                  <a:prstClr val="white"/>
                </a:solidFill>
                <a:latin typeface="Calibri" pitchFamily="34" charset="0"/>
              </a:rPr>
              <a:t>CWSandbox</a:t>
            </a:r>
            <a:endParaRPr lang="en-US" b="1" dirty="0">
              <a:solidFill>
                <a:prstClr val="white"/>
              </a:solidFill>
              <a:latin typeface="Calibri" pitchFamily="34" charset="0"/>
            </a:endParaRPr>
          </a:p>
          <a:p>
            <a:pPr eaLnBrk="0" hangingPunct="0">
              <a:spcAft>
                <a:spcPts val="1000"/>
              </a:spcAft>
              <a:buClr>
                <a:srgbClr val="FDAA03"/>
              </a:buClr>
              <a:buFont typeface="Arial" pitchFamily="34" charset="0"/>
              <a:buChar char="•"/>
              <a:defRPr/>
            </a:pPr>
            <a:r>
              <a:rPr lang="en-US" b="1" dirty="0" err="1">
                <a:solidFill>
                  <a:prstClr val="white"/>
                </a:solidFill>
                <a:latin typeface="Calibri" pitchFamily="34" charset="0"/>
              </a:rPr>
              <a:t>ThreatExpert</a:t>
            </a:r>
            <a:endParaRPr lang="en-US" b="1" dirty="0">
              <a:solidFill>
                <a:prstClr val="white"/>
              </a:solidFill>
              <a:latin typeface="Calibri" pitchFamily="34" charset="0"/>
            </a:endParaRPr>
          </a:p>
          <a:p>
            <a:pPr eaLnBrk="0" hangingPunct="0">
              <a:lnSpc>
                <a:spcPts val="2500"/>
              </a:lnSpc>
              <a:spcAft>
                <a:spcPts val="1000"/>
              </a:spcAft>
              <a:buClr>
                <a:srgbClr val="FDAA03"/>
              </a:buClr>
              <a:buFont typeface="Arial" pitchFamily="34" charset="0"/>
              <a:buChar char="•"/>
              <a:defRPr/>
            </a:pPr>
            <a:r>
              <a:rPr lang="en-US" b="1" dirty="0">
                <a:solidFill>
                  <a:prstClr val="white"/>
                </a:solidFill>
                <a:latin typeface="Calibri" pitchFamily="34" charset="0"/>
              </a:rPr>
              <a:t>Etc.</a:t>
            </a:r>
            <a:endParaRPr lang="en-US" b="1" dirty="0">
              <a:solidFill>
                <a:prstClr val="white"/>
              </a:solidFill>
              <a:latin typeface="Calibri" pitchFamily="34" charset="0"/>
            </a:endParaRPr>
          </a:p>
        </p:txBody>
      </p:sp>
      <p:sp>
        <p:nvSpPr>
          <p:cNvPr id="3074" name="Document"/>
          <p:cNvSpPr>
            <a:spLocks noEditPoints="1" noChangeArrowheads="1"/>
          </p:cNvSpPr>
          <p:nvPr/>
        </p:nvSpPr>
        <p:spPr bwMode="auto">
          <a:xfrm>
            <a:off x="3962400" y="1828800"/>
            <a:ext cx="990600" cy="92868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lnSpc>
                <a:spcPts val="2500"/>
              </a:lnSpc>
              <a:spcAft>
                <a:spcPts val="1000"/>
              </a:spcAft>
              <a:buClr>
                <a:srgbClr val="FDAA03"/>
              </a:buClr>
              <a:defRPr/>
            </a:pPr>
            <a:r>
              <a:rPr lang="en-US" b="1" dirty="0">
                <a:solidFill>
                  <a:prstClr val="black"/>
                </a:solidFill>
                <a:latin typeface="Calibri" pitchFamily="34" charset="0"/>
                <a:cs typeface="+mn-cs"/>
              </a:rPr>
              <a:t>Engine Output</a:t>
            </a:r>
            <a:endParaRPr lang="en-US" b="1" dirty="0">
              <a:solidFill>
                <a:prstClr val="black"/>
              </a:solidFill>
              <a:latin typeface="Calibri" pitchFamily="34" charset="0"/>
              <a:cs typeface="+mn-cs"/>
            </a:endParaRPr>
          </a:p>
        </p:txBody>
      </p:sp>
      <p:grpSp>
        <p:nvGrpSpPr>
          <p:cNvPr id="89094" name="Group 63"/>
          <p:cNvGrpSpPr>
            <a:grpSpLocks/>
          </p:cNvGrpSpPr>
          <p:nvPr/>
        </p:nvGrpSpPr>
        <p:grpSpPr bwMode="auto">
          <a:xfrm>
            <a:off x="2895600" y="3962400"/>
            <a:ext cx="3048000" cy="1970088"/>
            <a:chOff x="5486400" y="3276600"/>
            <a:chExt cx="3048000" cy="1969532"/>
          </a:xfrm>
        </p:grpSpPr>
        <p:pic>
          <p:nvPicPr>
            <p:cNvPr id="89106" name="Picture 26" descr="Translato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76600"/>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5486400" y="4876348"/>
              <a:ext cx="3048000" cy="369784"/>
            </a:xfrm>
            <a:prstGeom prst="rect">
              <a:avLst/>
            </a:prstGeom>
            <a:noFill/>
          </p:spPr>
          <p:txBody>
            <a:bodyPr>
              <a:spAutoFit/>
            </a:bodyPr>
            <a:lstStyle/>
            <a:p>
              <a:pPr algn="ctr" eaLnBrk="0" hangingPunct="0">
                <a:lnSpc>
                  <a:spcPts val="2500"/>
                </a:lnSpc>
                <a:spcAft>
                  <a:spcPts val="1000"/>
                </a:spcAft>
                <a:buClr>
                  <a:srgbClr val="FDAA03"/>
                </a:buClr>
                <a:defRPr/>
              </a:pPr>
              <a:r>
                <a:rPr lang="en-US" b="1" dirty="0">
                  <a:solidFill>
                    <a:prstClr val="black"/>
                  </a:solidFill>
                  <a:latin typeface="Calibri" pitchFamily="34" charset="0"/>
                  <a:cs typeface="+mn-cs"/>
                </a:rPr>
                <a:t>Sandbox -&gt; MAEC Translator</a:t>
              </a:r>
              <a:endParaRPr lang="en-US" b="1" dirty="0">
                <a:solidFill>
                  <a:prstClr val="black"/>
                </a:solidFill>
                <a:latin typeface="Calibri" pitchFamily="34" charset="0"/>
                <a:cs typeface="+mn-cs"/>
              </a:endParaRPr>
            </a:p>
          </p:txBody>
        </p:sp>
      </p:grpSp>
      <p:pic>
        <p:nvPicPr>
          <p:cNvPr id="89095" name="Picture 53" descr="maec_logo_highrez.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81200"/>
            <a:ext cx="2743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a:stCxn id="89108" idx="0"/>
            <a:endCxn id="7" idx="2"/>
          </p:cNvCxnSpPr>
          <p:nvPr/>
        </p:nvCxnSpPr>
        <p:spPr>
          <a:xfrm rot="5400000" flipH="1" flipV="1">
            <a:off x="1371600" y="3848100"/>
            <a:ext cx="838200" cy="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 idx="3"/>
            <a:endCxn id="3074" idx="1"/>
          </p:cNvCxnSpPr>
          <p:nvPr/>
        </p:nvCxnSpPr>
        <p:spPr>
          <a:xfrm flipV="1">
            <a:off x="2895600" y="2295525"/>
            <a:ext cx="1069975" cy="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074" idx="0"/>
          </p:cNvCxnSpPr>
          <p:nvPr/>
        </p:nvCxnSpPr>
        <p:spPr>
          <a:xfrm>
            <a:off x="4456113" y="2759075"/>
            <a:ext cx="0" cy="1127125"/>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89095" idx="1"/>
          </p:cNvCxnSpPr>
          <p:nvPr/>
        </p:nvCxnSpPr>
        <p:spPr>
          <a:xfrm flipV="1">
            <a:off x="5505450" y="2376488"/>
            <a:ext cx="361950" cy="2336800"/>
          </a:xfrm>
          <a:prstGeom prst="bentConnector3">
            <a:avLst>
              <a:gd name="adj1" fmla="val 50000"/>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89095" idx="2"/>
          </p:cNvCxnSpPr>
          <p:nvPr/>
        </p:nvCxnSpPr>
        <p:spPr>
          <a:xfrm rot="5400000">
            <a:off x="6835775" y="3176588"/>
            <a:ext cx="808037" cy="1588"/>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9101" name="Picture 79" descr="oval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581400"/>
            <a:ext cx="1647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81" descr="serv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1425" y="4438650"/>
            <a:ext cx="1295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82" descr="magnifyGla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876800"/>
            <a:ext cx="987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Straight Arrow Connector 84"/>
          <p:cNvCxnSpPr/>
          <p:nvPr/>
        </p:nvCxnSpPr>
        <p:spPr>
          <a:xfrm rot="5400000">
            <a:off x="6972301" y="4457700"/>
            <a:ext cx="533400" cy="3175"/>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553200" y="5943600"/>
            <a:ext cx="2286000" cy="369888"/>
          </a:xfrm>
          <a:prstGeom prst="rect">
            <a:avLst/>
          </a:prstGeom>
          <a:noFill/>
        </p:spPr>
        <p:txBody>
          <a:bodyPr>
            <a:spAutoFit/>
          </a:bodyPr>
          <a:lstStyle/>
          <a:p>
            <a:pPr algn="ctr" eaLnBrk="0" hangingPunct="0">
              <a:lnSpc>
                <a:spcPts val="2500"/>
              </a:lnSpc>
              <a:spcAft>
                <a:spcPts val="1000"/>
              </a:spcAft>
              <a:buClr>
                <a:srgbClr val="FDAA03"/>
              </a:buClr>
              <a:defRPr/>
            </a:pPr>
            <a:r>
              <a:rPr lang="en-US" b="1" dirty="0">
                <a:solidFill>
                  <a:prstClr val="black"/>
                </a:solidFill>
                <a:latin typeface="Calibri" pitchFamily="34" charset="0"/>
                <a:cs typeface="+mn-cs"/>
              </a:rPr>
              <a:t>Host-based Scanner</a:t>
            </a:r>
            <a:endParaRPr lang="en-US" b="1" dirty="0">
              <a:solidFill>
                <a:prstClr val="black"/>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pPr eaLnBrk="1" hangingPunct="1"/>
            <a:r>
              <a:rPr lang="en-US" smtClean="0"/>
              <a:t>Current:</a:t>
            </a:r>
          </a:p>
          <a:p>
            <a:pPr lvl="1" eaLnBrk="1" hangingPunct="1"/>
            <a:r>
              <a:rPr lang="en-US" smtClean="0"/>
              <a:t>Typically unstructured prose</a:t>
            </a:r>
          </a:p>
          <a:p>
            <a:pPr lvl="1" eaLnBrk="1" hangingPunct="1"/>
            <a:r>
              <a:rPr lang="en-US" smtClean="0"/>
              <a:t>Labor intensive and slow</a:t>
            </a:r>
          </a:p>
          <a:p>
            <a:pPr lvl="1" eaLnBrk="1" hangingPunct="1"/>
            <a:r>
              <a:rPr lang="en-US" smtClean="0"/>
              <a:t>Limited actionable (in an automated fashion) data</a:t>
            </a:r>
          </a:p>
          <a:p>
            <a:pPr eaLnBrk="1" hangingPunct="1"/>
            <a:endParaRPr lang="en-US" smtClean="0"/>
          </a:p>
          <a:p>
            <a:pPr eaLnBrk="1" hangingPunct="1"/>
            <a:endParaRPr lang="en-US" smtClean="0"/>
          </a:p>
          <a:p>
            <a:pPr eaLnBrk="1" hangingPunct="1"/>
            <a:r>
              <a:rPr lang="en-US" smtClean="0"/>
              <a:t>CybOX-enabled:</a:t>
            </a:r>
          </a:p>
          <a:p>
            <a:pPr lvl="1" eaLnBrk="1" hangingPunct="1"/>
            <a:r>
              <a:rPr lang="en-US" smtClean="0"/>
              <a:t>Structured and consistent</a:t>
            </a:r>
          </a:p>
          <a:p>
            <a:pPr lvl="1" eaLnBrk="1" hangingPunct="1"/>
            <a:r>
              <a:rPr lang="en-US" smtClean="0"/>
              <a:t>Alert generation can be much faster and less labor intensive</a:t>
            </a:r>
          </a:p>
          <a:p>
            <a:pPr lvl="1" eaLnBrk="1" hangingPunct="1"/>
            <a:r>
              <a:rPr lang="en-US" smtClean="0"/>
              <a:t>Potentially actionable in an automated context</a:t>
            </a:r>
          </a:p>
          <a:p>
            <a:pPr eaLnBrk="1" hangingPunct="1"/>
            <a:endParaRPr lang="en-US" smtClean="0"/>
          </a:p>
        </p:txBody>
      </p:sp>
      <p:sp>
        <p:nvSpPr>
          <p:cNvPr id="90115" name="Title 2"/>
          <p:cNvSpPr>
            <a:spLocks noGrp="1"/>
          </p:cNvSpPr>
          <p:nvPr>
            <p:ph type="title"/>
          </p:nvPr>
        </p:nvSpPr>
        <p:spPr/>
        <p:txBody>
          <a:bodyPr/>
          <a:lstStyle/>
          <a:p>
            <a:pPr eaLnBrk="1" hangingPunct="1"/>
            <a:r>
              <a:rPr lang="en-US" smtClean="0"/>
              <a:t>Use Case: IR/IM Alerts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381000" y="914400"/>
            <a:ext cx="8534400" cy="4884738"/>
          </a:xfrm>
        </p:spPr>
        <p:txBody>
          <a:bodyPr/>
          <a:lstStyle/>
          <a:p>
            <a:pPr marL="342900" indent="-342900" eaLnBrk="1" hangingPunct="1">
              <a:lnSpc>
                <a:spcPct val="100000"/>
              </a:lnSpc>
              <a:spcAft>
                <a:spcPts val="1200"/>
              </a:spcAft>
              <a:buFont typeface="Times New Roman" pitchFamily="32" charset="0"/>
              <a:buAutoNum type="arabicPeriod"/>
            </a:pPr>
            <a:r>
              <a:rPr lang="en-US" smtClean="0"/>
              <a:t>An attack on an information system occurs involving social engineering, vulnerability exploit, malware + command and control (C2).</a:t>
            </a:r>
          </a:p>
          <a:p>
            <a:pPr marL="342900" indent="-342900" eaLnBrk="1" hangingPunct="1">
              <a:lnSpc>
                <a:spcPct val="100000"/>
              </a:lnSpc>
              <a:spcAft>
                <a:spcPts val="1200"/>
              </a:spcAft>
              <a:buFont typeface="Times New Roman" pitchFamily="32" charset="0"/>
              <a:buAutoNum type="arabicPeriod"/>
            </a:pPr>
            <a:r>
              <a:rPr lang="en-US" smtClean="0"/>
              <a:t>CybOX-enabled operational sensors (IDS, host-based, etc.) pick up anomalous activity and report it in CEE/CybOX formats.</a:t>
            </a:r>
          </a:p>
          <a:p>
            <a:pPr marL="342900" indent="-342900" eaLnBrk="1" hangingPunct="1">
              <a:lnSpc>
                <a:spcPct val="100000"/>
              </a:lnSpc>
              <a:spcAft>
                <a:spcPts val="1200"/>
              </a:spcAft>
              <a:buFont typeface="Times New Roman" pitchFamily="32" charset="0"/>
              <a:buAutoNum type="arabicPeriod"/>
            </a:pPr>
            <a:r>
              <a:rPr lang="en-US" smtClean="0"/>
              <a:t>Automated analysis tools &amp; rules attempt to match anomalous activity against CybOX-adorned CAPEC attack patterns but discover no matching patterns.</a:t>
            </a:r>
          </a:p>
          <a:p>
            <a:pPr marL="342900" indent="-342900" eaLnBrk="1" hangingPunct="1">
              <a:lnSpc>
                <a:spcPct val="100000"/>
              </a:lnSpc>
              <a:spcAft>
                <a:spcPts val="1200"/>
              </a:spcAft>
              <a:buFont typeface="Times New Roman" pitchFamily="32" charset="0"/>
              <a:buAutoNum type="arabicPeriod"/>
            </a:pPr>
            <a:r>
              <a:rPr lang="en-US" smtClean="0"/>
              <a:t>Incident is reported – Incident Response/Management process is initiated.</a:t>
            </a:r>
          </a:p>
          <a:p>
            <a:pPr marL="342900" indent="-342900" eaLnBrk="1" hangingPunct="1">
              <a:lnSpc>
                <a:spcPct val="100000"/>
              </a:lnSpc>
              <a:spcAft>
                <a:spcPts val="1200"/>
              </a:spcAft>
              <a:buFont typeface="Times New Roman" pitchFamily="32" charset="0"/>
              <a:buAutoNum type="arabicPeriod"/>
            </a:pPr>
            <a:r>
              <a:rPr lang="en-US" smtClean="0"/>
              <a:t>IR personnel capture discovered detail of incident in CybOX-compliant formats, including CEE. </a:t>
            </a:r>
          </a:p>
          <a:p>
            <a:pPr marL="342900" indent="-342900" eaLnBrk="1" hangingPunct="1">
              <a:lnSpc>
                <a:spcPct val="100000"/>
              </a:lnSpc>
              <a:spcAft>
                <a:spcPts val="1200"/>
              </a:spcAft>
              <a:buFont typeface="Times New Roman" pitchFamily="32" charset="0"/>
              <a:buAutoNum type="arabicPeriod"/>
            </a:pPr>
            <a:r>
              <a:rPr lang="en-US" smtClean="0"/>
              <a:t>IR personnel detect malware as part of the ongoing attack.</a:t>
            </a:r>
          </a:p>
        </p:txBody>
      </p:sp>
      <p:sp>
        <p:nvSpPr>
          <p:cNvPr id="91139" name="Title 2"/>
          <p:cNvSpPr>
            <a:spLocks noGrp="1"/>
          </p:cNvSpPr>
          <p:nvPr>
            <p:ph type="title"/>
          </p:nvPr>
        </p:nvSpPr>
        <p:spPr>
          <a:xfrm>
            <a:off x="152400" y="76200"/>
            <a:ext cx="7696200" cy="944563"/>
          </a:xfrm>
        </p:spPr>
        <p:txBody>
          <a:bodyPr/>
          <a:lstStyle/>
          <a:p>
            <a:pPr eaLnBrk="1" hangingPunct="1"/>
            <a:r>
              <a:rPr lang="en-US" smtClean="0"/>
              <a:t>Notional Flow of a Modern Security Incident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534400" cy="4884738"/>
          </a:xfrm>
        </p:spPr>
        <p:txBody>
          <a:bodyPr/>
          <a:lstStyle/>
          <a:p>
            <a:pPr marL="457200" indent="-457200" eaLnBrk="1" hangingPunct="1">
              <a:lnSpc>
                <a:spcPct val="100000"/>
              </a:lnSpc>
              <a:spcAft>
                <a:spcPts val="600"/>
              </a:spcAft>
              <a:buFont typeface="+mj-lt"/>
              <a:buAutoNum type="arabicPeriod" startAt="7"/>
              <a:defRPr/>
            </a:pPr>
            <a:r>
              <a:rPr lang="en-US" dirty="0" smtClean="0"/>
              <a:t>Malware </a:t>
            </a:r>
            <a:r>
              <a:rPr lang="en-US" dirty="0"/>
              <a:t>undergoes automated analysis (dynamic and/or static) and results are captured in MAEC (CybOX-integrated) language.</a:t>
            </a:r>
          </a:p>
          <a:p>
            <a:pPr marL="342900" indent="-342900" eaLnBrk="1" hangingPunct="1">
              <a:lnSpc>
                <a:spcPct val="100000"/>
              </a:lnSpc>
              <a:spcAft>
                <a:spcPts val="600"/>
              </a:spcAft>
              <a:buFont typeface="+mj-lt"/>
              <a:buAutoNum type="arabicPeriod" startAt="7"/>
              <a:defRPr/>
            </a:pPr>
            <a:r>
              <a:rPr lang="en-US" dirty="0"/>
              <a:t>Malware analysts are able to correlate the current malware instance with a broad range of pre-existing malware samples and analysis data from MAEC-enabled repositories and zoos</a:t>
            </a:r>
            <a:r>
              <a:rPr lang="en-US" dirty="0" smtClean="0"/>
              <a:t>.</a:t>
            </a:r>
          </a:p>
          <a:p>
            <a:pPr marL="342900" indent="-342900" eaLnBrk="1" hangingPunct="1">
              <a:lnSpc>
                <a:spcPct val="100000"/>
              </a:lnSpc>
              <a:spcAft>
                <a:spcPts val="600"/>
              </a:spcAft>
              <a:buFont typeface="+mj-lt"/>
              <a:buAutoNum type="arabicPeriod" startAt="7"/>
              <a:defRPr/>
            </a:pPr>
            <a:r>
              <a:rPr lang="en-US" dirty="0"/>
              <a:t>Malware analysts capture new discovered detail of the malware in MAEC format, including the CWE or CVE exploited .</a:t>
            </a:r>
          </a:p>
          <a:p>
            <a:pPr marL="342900" indent="-342900" eaLnBrk="1" hangingPunct="1">
              <a:lnSpc>
                <a:spcPct val="100000"/>
              </a:lnSpc>
              <a:spcAft>
                <a:spcPts val="600"/>
              </a:spcAft>
              <a:buFont typeface="+mj-lt"/>
              <a:buAutoNum type="arabicPeriod" startAt="7"/>
              <a:defRPr/>
            </a:pPr>
            <a:r>
              <a:rPr lang="en-US" dirty="0"/>
              <a:t>Sample and analysis data from current malware instance are entered into appropriate malware repositories and zoos</a:t>
            </a:r>
            <a:r>
              <a:rPr lang="en-US" dirty="0" smtClean="0"/>
              <a:t>.</a:t>
            </a:r>
          </a:p>
          <a:p>
            <a:pPr marL="342900" indent="-342900" eaLnBrk="1" hangingPunct="1">
              <a:lnSpc>
                <a:spcPct val="100000"/>
              </a:lnSpc>
              <a:spcAft>
                <a:spcPts val="600"/>
              </a:spcAft>
              <a:buFont typeface="+mj-lt"/>
              <a:buAutoNum type="arabicPeriod" startAt="11"/>
              <a:defRPr/>
            </a:pPr>
            <a:r>
              <a:rPr lang="en-US" dirty="0"/>
              <a:t>CybOX observables of malware effects on hosts are extracted from MAEC content to generate OVAL checks to determine if any given host has been infected/affected by the current malware instance.</a:t>
            </a:r>
          </a:p>
          <a:p>
            <a:pPr marL="342900" indent="-342900" eaLnBrk="1" hangingPunct="1">
              <a:lnSpc>
                <a:spcPct val="100000"/>
              </a:lnSpc>
              <a:spcAft>
                <a:spcPts val="600"/>
              </a:spcAft>
              <a:buFont typeface="+mj-lt"/>
              <a:buAutoNum type="arabicPeriod" startAt="11"/>
              <a:defRPr/>
            </a:pPr>
            <a:r>
              <a:rPr lang="en-US" dirty="0"/>
              <a:t>OVAL checks are distributed and run against other areas of the domain or enterprise to determine breadth of compromise.</a:t>
            </a:r>
          </a:p>
          <a:p>
            <a:pPr marL="342900" indent="-342900" eaLnBrk="1" hangingPunct="1">
              <a:lnSpc>
                <a:spcPct val="100000"/>
              </a:lnSpc>
              <a:spcAft>
                <a:spcPts val="600"/>
              </a:spcAft>
              <a:buFont typeface="+mj-lt"/>
              <a:buAutoNum type="arabicPeriod"/>
              <a:defRPr/>
            </a:pPr>
            <a:endParaRPr lang="en-US" sz="1600" dirty="0"/>
          </a:p>
        </p:txBody>
      </p:sp>
      <p:sp>
        <p:nvSpPr>
          <p:cNvPr id="92163" name="Title 2"/>
          <p:cNvSpPr>
            <a:spLocks noGrp="1"/>
          </p:cNvSpPr>
          <p:nvPr>
            <p:ph type="title"/>
          </p:nvPr>
        </p:nvSpPr>
        <p:spPr>
          <a:xfrm>
            <a:off x="152400" y="76200"/>
            <a:ext cx="7696200" cy="944563"/>
          </a:xfrm>
        </p:spPr>
        <p:txBody>
          <a:bodyPr/>
          <a:lstStyle/>
          <a:p>
            <a:pPr eaLnBrk="1" hangingPunct="1"/>
            <a:r>
              <a:rPr lang="en-US" smtClean="0"/>
              <a:t>Notional Flow of a Modern Security Incident</a:t>
            </a:r>
          </a:p>
        </p:txBody>
      </p:sp>
      <p:sp>
        <p:nvSpPr>
          <p:cNvPr id="92164" name="Title 2"/>
          <p:cNvSpPr txBox="1">
            <a:spLocks/>
          </p:cNvSpPr>
          <p:nvPr/>
        </p:nvSpPr>
        <p:spPr bwMode="auto">
          <a:xfrm>
            <a:off x="152400" y="76200"/>
            <a:ext cx="8915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sz="2800" b="1">
                <a:solidFill>
                  <a:srgbClr val="000099"/>
                </a:solidFill>
              </a:rPr>
              <a:t>Notional Flow of a Modern Security Incident (cont.)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486400"/>
          </a:xfrm>
        </p:spPr>
        <p:txBody>
          <a:bodyPr/>
          <a:lstStyle/>
          <a:p>
            <a:pPr marL="457200" indent="-457200" eaLnBrk="1" hangingPunct="1">
              <a:lnSpc>
                <a:spcPct val="100000"/>
              </a:lnSpc>
              <a:spcAft>
                <a:spcPts val="600"/>
              </a:spcAft>
              <a:buFont typeface="+mj-lt"/>
              <a:buAutoNum type="arabicPeriod" startAt="13"/>
              <a:defRPr/>
            </a:pPr>
            <a:r>
              <a:rPr lang="en-US" dirty="0" smtClean="0"/>
              <a:t>IR/IM </a:t>
            </a:r>
            <a:r>
              <a:rPr lang="en-US" dirty="0"/>
              <a:t>personnel apply appropriate mitigations/</a:t>
            </a:r>
            <a:r>
              <a:rPr lang="en-US" dirty="0" err="1"/>
              <a:t>remediations</a:t>
            </a:r>
            <a:r>
              <a:rPr lang="en-US" dirty="0"/>
              <a:t> to negate the effects of the attack.</a:t>
            </a:r>
          </a:p>
          <a:p>
            <a:pPr marL="342900" indent="-342900" eaLnBrk="1" hangingPunct="1">
              <a:lnSpc>
                <a:spcPct val="100000"/>
              </a:lnSpc>
              <a:spcAft>
                <a:spcPts val="600"/>
              </a:spcAft>
              <a:buFont typeface="+mj-lt"/>
              <a:buAutoNum type="arabicPeriod" startAt="13"/>
              <a:defRPr/>
            </a:pPr>
            <a:r>
              <a:rPr lang="en-US" dirty="0"/>
              <a:t>A new CAPEC attack pattern is authored to describe this new observed attack behavior, and is adorned as appropriate with CybOX content observed for this pattern in the operational space.</a:t>
            </a:r>
          </a:p>
          <a:p>
            <a:pPr marL="342900" indent="-342900" eaLnBrk="1" hangingPunct="1">
              <a:lnSpc>
                <a:spcPct val="100000"/>
              </a:lnSpc>
              <a:spcAft>
                <a:spcPts val="600"/>
              </a:spcAft>
              <a:buFont typeface="+mj-lt"/>
              <a:buAutoNum type="arabicPeriod" startAt="13"/>
              <a:defRPr/>
            </a:pPr>
            <a:r>
              <a:rPr lang="en-US" dirty="0"/>
              <a:t>IR/IM personnel issue relevant alerts for the observed incident including the new CAPEC pattern, MAEC bundle and related CEE/CybOX content.</a:t>
            </a:r>
          </a:p>
          <a:p>
            <a:pPr marL="342900" indent="-342900" eaLnBrk="1" hangingPunct="1">
              <a:lnSpc>
                <a:spcPct val="100000"/>
              </a:lnSpc>
              <a:spcAft>
                <a:spcPts val="600"/>
              </a:spcAft>
              <a:buFont typeface="+mj-lt"/>
              <a:buAutoNum type="arabicPeriod" startAt="13"/>
              <a:defRPr/>
            </a:pPr>
            <a:r>
              <a:rPr lang="en-US" dirty="0"/>
              <a:t>Secure development takes advantage of this new CAPEC pattern to: define/refine appropriate security policy, training &amp; requirements; guide security engineering (control selection), architectural risk analysis, secure code review and security testing; identify relevant CWE weaknesses, CVE vulnerabilities &amp; CCE configuration issues; prioritize relevant CAPEC patterns based on real-world observed prevalence/frequency profiled through automated observation of CybOX patterns in the operational space .  </a:t>
            </a:r>
          </a:p>
        </p:txBody>
      </p:sp>
      <p:sp>
        <p:nvSpPr>
          <p:cNvPr id="93187" name="Title 2"/>
          <p:cNvSpPr>
            <a:spLocks noGrp="1"/>
          </p:cNvSpPr>
          <p:nvPr>
            <p:ph type="title"/>
          </p:nvPr>
        </p:nvSpPr>
        <p:spPr>
          <a:xfrm>
            <a:off x="152400" y="76200"/>
            <a:ext cx="8915400" cy="944563"/>
          </a:xfrm>
        </p:spPr>
        <p:txBody>
          <a:bodyPr/>
          <a:lstStyle/>
          <a:p>
            <a:pPr eaLnBrk="1" hangingPunct="1"/>
            <a:r>
              <a:rPr lang="en-US" smtClean="0"/>
              <a:t>Notional Flow of a Modern Security Incident (cont.)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
          <p:cNvSpPr>
            <a:spLocks noGrp="1"/>
          </p:cNvSpPr>
          <p:nvPr>
            <p:ph idx="1"/>
          </p:nvPr>
        </p:nvSpPr>
        <p:spPr>
          <a:xfrm>
            <a:off x="381000" y="1295400"/>
            <a:ext cx="8458200" cy="4884738"/>
          </a:xfrm>
        </p:spPr>
        <p:txBody>
          <a:bodyPr/>
          <a:lstStyle/>
          <a:p>
            <a:pPr eaLnBrk="1" hangingPunct="1">
              <a:lnSpc>
                <a:spcPct val="100000"/>
              </a:lnSpc>
              <a:spcAft>
                <a:spcPts val="600"/>
              </a:spcAft>
            </a:pPr>
            <a:r>
              <a:rPr lang="en-US" sz="2400" smtClean="0"/>
              <a:t>Currently integrated into CAPEC</a:t>
            </a:r>
          </a:p>
          <a:p>
            <a:pPr eaLnBrk="1" hangingPunct="1">
              <a:lnSpc>
                <a:spcPct val="100000"/>
              </a:lnSpc>
              <a:spcAft>
                <a:spcPts val="600"/>
              </a:spcAft>
            </a:pPr>
            <a:r>
              <a:rPr lang="en-US" sz="2400" smtClean="0"/>
              <a:t>Currently integrated into MAEC</a:t>
            </a:r>
          </a:p>
          <a:p>
            <a:pPr eaLnBrk="1" hangingPunct="1">
              <a:lnSpc>
                <a:spcPct val="100000"/>
              </a:lnSpc>
              <a:spcAft>
                <a:spcPts val="600"/>
              </a:spcAft>
            </a:pPr>
            <a:r>
              <a:rPr lang="en-US" sz="2400" smtClean="0"/>
              <a:t>In process of being integrated into CEE</a:t>
            </a:r>
          </a:p>
          <a:p>
            <a:pPr eaLnBrk="1" hangingPunct="1">
              <a:lnSpc>
                <a:spcPct val="100000"/>
              </a:lnSpc>
              <a:spcAft>
                <a:spcPts val="600"/>
              </a:spcAft>
            </a:pPr>
            <a:r>
              <a:rPr lang="en-US" sz="2400" smtClean="0"/>
              <a:t>Part of the strategic approach for EMAP</a:t>
            </a:r>
          </a:p>
          <a:p>
            <a:pPr eaLnBrk="1" hangingPunct="1">
              <a:lnSpc>
                <a:spcPct val="100000"/>
              </a:lnSpc>
              <a:spcAft>
                <a:spcPts val="600"/>
              </a:spcAft>
            </a:pPr>
            <a:r>
              <a:rPr lang="en-US" sz="2400" smtClean="0"/>
              <a:t>Part of the strategic vision for IR/IM with US-CERT</a:t>
            </a:r>
          </a:p>
          <a:p>
            <a:pPr eaLnBrk="1" hangingPunct="1">
              <a:lnSpc>
                <a:spcPct val="100000"/>
              </a:lnSpc>
              <a:spcAft>
                <a:spcPts val="600"/>
              </a:spcAft>
            </a:pPr>
            <a:r>
              <a:rPr lang="en-US" sz="2400" smtClean="0"/>
              <a:t>Continued integration discussions planned for Mandiant OpenIOC once initial drafts of Object schemas are complete</a:t>
            </a:r>
          </a:p>
          <a:p>
            <a:pPr eaLnBrk="1" hangingPunct="1">
              <a:lnSpc>
                <a:spcPct val="100000"/>
              </a:lnSpc>
              <a:spcAft>
                <a:spcPts val="600"/>
              </a:spcAft>
            </a:pPr>
            <a:r>
              <a:rPr lang="en-US" sz="2400" smtClean="0"/>
              <a:t>Currently being evaluated for integration into multiple research projects</a:t>
            </a:r>
          </a:p>
          <a:p>
            <a:pPr eaLnBrk="1" hangingPunct="1">
              <a:lnSpc>
                <a:spcPct val="100000"/>
              </a:lnSpc>
              <a:spcAft>
                <a:spcPts val="600"/>
              </a:spcAft>
            </a:pPr>
            <a:r>
              <a:rPr lang="en-US" sz="2400" smtClean="0"/>
              <a:t>Website should be up soon</a:t>
            </a:r>
          </a:p>
        </p:txBody>
      </p:sp>
      <p:sp>
        <p:nvSpPr>
          <p:cNvPr id="94211" name="Title 2"/>
          <p:cNvSpPr>
            <a:spLocks noGrp="1"/>
          </p:cNvSpPr>
          <p:nvPr>
            <p:ph type="title"/>
          </p:nvPr>
        </p:nvSpPr>
        <p:spPr/>
        <p:txBody>
          <a:bodyPr/>
          <a:lstStyle/>
          <a:p>
            <a:pPr eaLnBrk="1" hangingPunct="1"/>
            <a:r>
              <a:rPr lang="en-US" smtClean="0"/>
              <a:t>Where is CybOX today?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6"/>
          <p:cNvSpPr>
            <a:spLocks noGrp="1"/>
          </p:cNvSpPr>
          <p:nvPr>
            <p:ph type="title"/>
          </p:nvPr>
        </p:nvSpPr>
        <p:spPr/>
        <p:txBody>
          <a:bodyPr/>
          <a:lstStyle/>
          <a:p>
            <a:pPr eaLnBrk="1" hangingPunct="1"/>
            <a:r>
              <a:rPr lang="en-US" smtClean="0">
                <a:ea typeface="ＭＳ Ｐゴシック" pitchFamily="32" charset="-128"/>
              </a:rPr>
              <a:t>Questions / Comments?</a:t>
            </a:r>
          </a:p>
        </p:txBody>
      </p:sp>
      <p:sp>
        <p:nvSpPr>
          <p:cNvPr id="95235" name="Content Placeholder 7"/>
          <p:cNvSpPr>
            <a:spLocks noGrp="1"/>
          </p:cNvSpPr>
          <p:nvPr>
            <p:ph sz="half" idx="2"/>
          </p:nvPr>
        </p:nvSpPr>
        <p:spPr>
          <a:xfrm>
            <a:off x="3962400" y="1752600"/>
            <a:ext cx="4922838" cy="4495800"/>
          </a:xfrm>
        </p:spPr>
        <p:txBody>
          <a:bodyPr/>
          <a:lstStyle/>
          <a:p>
            <a:pPr eaLnBrk="1" hangingPunct="1">
              <a:buFont typeface="Wingdings" pitchFamily="32" charset="2"/>
              <a:buNone/>
            </a:pPr>
            <a:r>
              <a:rPr lang="en-US" sz="2200" smtClean="0">
                <a:ea typeface="ＭＳ Ｐゴシック" pitchFamily="32" charset="-128"/>
              </a:rPr>
              <a:t>Sean Barnum</a:t>
            </a:r>
          </a:p>
          <a:p>
            <a:pPr eaLnBrk="1" hangingPunct="1">
              <a:buFont typeface="Wingdings" pitchFamily="32" charset="2"/>
              <a:buNone/>
            </a:pPr>
            <a:r>
              <a:rPr lang="en-US" sz="2200" smtClean="0">
                <a:ea typeface="ＭＳ Ｐゴシック" pitchFamily="32" charset="-128"/>
              </a:rPr>
              <a:t>sbarnum@mitre.org</a:t>
            </a:r>
          </a:p>
          <a:p>
            <a:pPr eaLnBrk="1" hangingPunct="1">
              <a:buFont typeface="Wingdings" pitchFamily="32" charset="2"/>
              <a:buNone/>
            </a:pPr>
            <a:endParaRPr lang="en-US" sz="2200" smtClean="0">
              <a:ea typeface="ＭＳ Ｐゴシック" pitchFamily="32" charset="-128"/>
            </a:endParaRPr>
          </a:p>
          <a:p>
            <a:pPr eaLnBrk="1" hangingPunct="1">
              <a:buFont typeface="Wingdings" pitchFamily="32" charset="2"/>
              <a:buNone/>
            </a:pPr>
            <a:r>
              <a:rPr lang="en-US" sz="2200" smtClean="0">
                <a:ea typeface="ＭＳ Ｐゴシック" pitchFamily="32" charset="-128"/>
              </a:rPr>
              <a:t>George Saylor</a:t>
            </a:r>
          </a:p>
          <a:p>
            <a:pPr eaLnBrk="1" hangingPunct="1">
              <a:buFont typeface="Wingdings" pitchFamily="32" charset="2"/>
              <a:buNone/>
            </a:pPr>
            <a:r>
              <a:rPr lang="en-US" sz="2200" smtClean="0">
                <a:ea typeface="ＭＳ Ｐゴシック" pitchFamily="32" charset="-128"/>
              </a:rPr>
              <a:t>george.saylor@nist.gov</a:t>
            </a:r>
          </a:p>
          <a:p>
            <a:pPr eaLnBrk="1" hangingPunct="1">
              <a:buFont typeface="Wingdings" pitchFamily="32" charset="2"/>
              <a:buNone/>
            </a:pPr>
            <a:endParaRPr lang="en-US" sz="2200" smtClean="0">
              <a:ea typeface="ＭＳ Ｐゴシック" pitchFamily="32" charset="-128"/>
            </a:endParaRPr>
          </a:p>
          <a:p>
            <a:pPr eaLnBrk="1" hangingPunct="1">
              <a:buFont typeface="Wingdings" pitchFamily="32" charset="2"/>
              <a:buNone/>
            </a:pPr>
            <a:endParaRPr lang="en-US" sz="2200" smtClean="0">
              <a:ea typeface="ＭＳ Ｐゴシック" pitchFamily="32" charset="-128"/>
            </a:endParaRPr>
          </a:p>
          <a:p>
            <a:pPr eaLnBrk="1" hangingPunct="1">
              <a:buFont typeface="Wingdings" pitchFamily="32" charset="2"/>
              <a:buNone/>
            </a:pPr>
            <a:r>
              <a:rPr lang="en-US" sz="2200" smtClean="0">
                <a:ea typeface="ＭＳ Ｐゴシック" pitchFamily="32" charset="-128"/>
              </a:rPr>
              <a:t>EMAP Developer Days (Aug 29-30) – NIST</a:t>
            </a:r>
          </a:p>
          <a:p>
            <a:pPr lvl="1" eaLnBrk="1" hangingPunct="1">
              <a:buFont typeface="Wingdings" pitchFamily="32" charset="2"/>
              <a:buNone/>
            </a:pPr>
            <a:r>
              <a:rPr lang="en-US" sz="1800" smtClean="0">
                <a:ea typeface="ＭＳ Ｐゴシック" pitchFamily="32" charset="-128"/>
              </a:rPr>
              <a:t>http://scap.nist.gov/events</a:t>
            </a:r>
          </a:p>
          <a:p>
            <a:pPr eaLnBrk="1" hangingPunct="1">
              <a:buFont typeface="Wingdings" pitchFamily="32" charset="2"/>
              <a:buNone/>
            </a:pPr>
            <a:r>
              <a:rPr lang="en-US" sz="2200" smtClean="0">
                <a:ea typeface="ＭＳ Ｐゴシック" pitchFamily="32" charset="-128"/>
              </a:rPr>
              <a:t>ITSAC (Oct 31 - Nov 2) – Crystal City</a:t>
            </a:r>
          </a:p>
        </p:txBody>
      </p:sp>
      <p:sp>
        <p:nvSpPr>
          <p:cNvPr id="31748" name="Date Placeholder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31749" name="Footer Placeholder 4"/>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31750" name="Slide Number Placeholder 5"/>
          <p:cNvSpPr>
            <a:spLocks noGrp="1"/>
          </p:cNvSpPr>
          <p:nvPr>
            <p:ph type="sldNum" sz="quarter" idx="12"/>
          </p:nvPr>
        </p:nvSpPr>
        <p:spPr bwMode="auto">
          <a:ln>
            <a:miter lim="800000"/>
            <a:headEnd/>
            <a:tailEnd/>
          </a:ln>
        </p:spPr>
        <p:txBody>
          <a:bodyPr/>
          <a:lstStyle/>
          <a:p>
            <a:pPr>
              <a:defRPr/>
            </a:pPr>
            <a:endParaRPr lang="en-US">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219200" y="609600"/>
            <a:ext cx="7924800" cy="1143000"/>
          </a:xfrm>
        </p:spPr>
        <p:txBody>
          <a:bodyPr/>
          <a:lstStyle/>
          <a:p>
            <a:pPr eaLnBrk="1" hangingPunct="1"/>
            <a:r>
              <a:rPr lang="en-US" smtClean="0">
                <a:ea typeface="ＭＳ Ｐゴシック" pitchFamily="32" charset="-128"/>
              </a:rPr>
              <a:t>The Problem</a:t>
            </a:r>
          </a:p>
        </p:txBody>
      </p:sp>
      <p:sp>
        <p:nvSpPr>
          <p:cNvPr id="61443" name="Content Placeholder 2"/>
          <p:cNvSpPr>
            <a:spLocks noGrp="1"/>
          </p:cNvSpPr>
          <p:nvPr>
            <p:ph idx="4294967295"/>
          </p:nvPr>
        </p:nvSpPr>
        <p:spPr>
          <a:xfrm>
            <a:off x="1450975" y="1752600"/>
            <a:ext cx="7693025" cy="4495800"/>
          </a:xfrm>
        </p:spPr>
        <p:txBody>
          <a:bodyPr/>
          <a:lstStyle/>
          <a:p>
            <a:pPr eaLnBrk="1" hangingPunct="1"/>
            <a:r>
              <a:rPr lang="en-US" smtClean="0">
                <a:ea typeface="ＭＳ Ｐゴシック" pitchFamily="32" charset="-128"/>
              </a:rPr>
              <a:t>Lots of events, all in different formats</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57438"/>
            <a:ext cx="21336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2368550"/>
            <a:ext cx="21050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735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9735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92350"/>
            <a:ext cx="22288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175" y="4197350"/>
            <a:ext cx="218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Box 18"/>
          <p:cNvSpPr txBox="1">
            <a:spLocks noChangeArrowheads="1"/>
          </p:cNvSpPr>
          <p:nvPr/>
        </p:nvSpPr>
        <p:spPr bwMode="auto">
          <a:xfrm>
            <a:off x="3048000" y="3587750"/>
            <a:ext cx="289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400">
                <a:solidFill>
                  <a:srgbClr val="FF0000"/>
                </a:solidFill>
                <a:latin typeface="Impact" pitchFamily="32" charset="0"/>
              </a:rPr>
              <a:t>          </a:t>
            </a:r>
            <a:endParaRPr lang="en-US" sz="6600">
              <a:solidFill>
                <a:srgbClr val="FF0000"/>
              </a:solidFill>
              <a:latin typeface="Impact"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4038600"/>
            <a:ext cx="4121150" cy="2295525"/>
          </a:xfrm>
          <a:noFill/>
        </p:spPr>
      </p:pic>
      <p:sp>
        <p:nvSpPr>
          <p:cNvPr id="62467" name="Title 1"/>
          <p:cNvSpPr>
            <a:spLocks noGrp="1"/>
          </p:cNvSpPr>
          <p:nvPr>
            <p:ph type="title" idx="4294967295"/>
          </p:nvPr>
        </p:nvSpPr>
        <p:spPr>
          <a:xfrm>
            <a:off x="1219200" y="609600"/>
            <a:ext cx="7924800" cy="1143000"/>
          </a:xfrm>
        </p:spPr>
        <p:txBody>
          <a:bodyPr/>
          <a:lstStyle/>
          <a:p>
            <a:pPr eaLnBrk="1" hangingPunct="1"/>
            <a:r>
              <a:rPr lang="en-US" smtClean="0">
                <a:ea typeface="ＭＳ Ｐゴシック" pitchFamily="32" charset="-128"/>
              </a:rPr>
              <a:t>The Problem (Continued)</a:t>
            </a: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490788"/>
            <a:ext cx="424656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986088"/>
            <a:ext cx="4175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2243138"/>
            <a:ext cx="42481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4205288"/>
            <a:ext cx="37576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175" y="5181600"/>
            <a:ext cx="3724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ea typeface="ＭＳ Ｐゴシック" pitchFamily="32" charset="-128"/>
              </a:rPr>
              <a:t>What is EMAP?</a:t>
            </a:r>
          </a:p>
        </p:txBody>
      </p:sp>
      <p:sp>
        <p:nvSpPr>
          <p:cNvPr id="63491" name="Rectangle 3"/>
          <p:cNvSpPr>
            <a:spLocks noGrp="1" noChangeArrowheads="1"/>
          </p:cNvSpPr>
          <p:nvPr>
            <p:ph idx="1"/>
          </p:nvPr>
        </p:nvSpPr>
        <p:spPr>
          <a:xfrm>
            <a:off x="1143000" y="1885950"/>
            <a:ext cx="7543800" cy="4362450"/>
          </a:xfrm>
        </p:spPr>
        <p:txBody>
          <a:bodyPr/>
          <a:lstStyle/>
          <a:p>
            <a:pPr eaLnBrk="1" hangingPunct="1"/>
            <a:r>
              <a:rPr lang="en-US" sz="2200" smtClean="0">
                <a:solidFill>
                  <a:srgbClr val="001933"/>
                </a:solidFill>
                <a:ea typeface="ＭＳ Ｐゴシック" pitchFamily="32" charset="-128"/>
              </a:rPr>
              <a:t>A program to establish a protocol to enable standardized content, representation, exchange, correlation, searching, storing, prioritization, and auditing of event records within an organizational IT environment</a:t>
            </a:r>
          </a:p>
          <a:p>
            <a:pPr eaLnBrk="1" hangingPunct="1"/>
            <a:r>
              <a:rPr lang="en-US" sz="2200" smtClean="0">
                <a:solidFill>
                  <a:srgbClr val="001933"/>
                </a:solidFill>
                <a:ea typeface="ＭＳ Ｐゴシック" pitchFamily="32" charset="-128"/>
              </a:rPr>
              <a:t>A specification to meet these goals and define how relevant technical specifications will interact to achieve the desired outcomes.</a:t>
            </a:r>
          </a:p>
          <a:p>
            <a:pPr eaLnBrk="1" hangingPunct="1"/>
            <a:r>
              <a:rPr lang="en-US" sz="2200" smtClean="0">
                <a:solidFill>
                  <a:srgbClr val="001933"/>
                </a:solidFill>
                <a:ea typeface="ＭＳ Ｐゴシック" pitchFamily="32" charset="-128"/>
              </a:rPr>
              <a:t>Develop and implement validation of products that conform to the standard</a:t>
            </a:r>
          </a:p>
          <a:p>
            <a:pPr eaLnBrk="1" hangingPunct="1"/>
            <a:endParaRPr lang="en-US" sz="2200" smtClean="0">
              <a:solidFill>
                <a:srgbClr val="001933"/>
              </a:solidFill>
              <a:ea typeface="ＭＳ Ｐゴシック" pitchFamily="3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04800" y="1077913"/>
            <a:ext cx="8610600" cy="5638800"/>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a:lstStyle/>
          <a:p>
            <a:pPr fontAlgn="auto">
              <a:lnSpc>
                <a:spcPct val="90000"/>
              </a:lnSpc>
              <a:spcBef>
                <a:spcPct val="20000"/>
              </a:spcBef>
              <a:spcAft>
                <a:spcPts val="0"/>
              </a:spcAft>
              <a:buClr>
                <a:srgbClr val="000000"/>
              </a:buClr>
              <a:buSzPct val="50000"/>
              <a:buFont typeface="Wingdings" pitchFamily="-112" charset="2"/>
              <a:buNone/>
              <a:defRPr/>
            </a:pPr>
            <a:endParaRPr lang="en-US" sz="2000">
              <a:solidFill>
                <a:srgbClr val="000000"/>
              </a:solidFill>
              <a:latin typeface="Arial Narrow" pitchFamily="-112" charset="0"/>
              <a:cs typeface="+mn-cs"/>
            </a:endParaRPr>
          </a:p>
        </p:txBody>
      </p:sp>
      <p:sp>
        <p:nvSpPr>
          <p:cNvPr id="64515" name="Rounded Rectangle 18"/>
          <p:cNvSpPr>
            <a:spLocks noChangeArrowheads="1"/>
          </p:cNvSpPr>
          <p:nvPr/>
        </p:nvSpPr>
        <p:spPr bwMode="auto">
          <a:xfrm>
            <a:off x="3200400" y="1763713"/>
            <a:ext cx="2590800" cy="48006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20000"/>
              </a:spcBef>
              <a:buClr>
                <a:srgbClr val="000000"/>
              </a:buClr>
              <a:buSzPct val="50000"/>
              <a:buFont typeface="Wingdings" pitchFamily="32" charset="2"/>
              <a:buNone/>
            </a:pPr>
            <a:endParaRPr lang="en-US" sz="2000">
              <a:solidFill>
                <a:srgbClr val="000000"/>
              </a:solidFill>
              <a:latin typeface="Arial Narrow" pitchFamily="32" charset="0"/>
              <a:ea typeface="ＭＳ Ｐゴシック" pitchFamily="32" charset="-128"/>
            </a:endParaRPr>
          </a:p>
        </p:txBody>
      </p:sp>
      <p:sp>
        <p:nvSpPr>
          <p:cNvPr id="64516" name="Rounded Rectangle 9"/>
          <p:cNvSpPr>
            <a:spLocks noChangeArrowheads="1"/>
          </p:cNvSpPr>
          <p:nvPr/>
        </p:nvSpPr>
        <p:spPr bwMode="auto">
          <a:xfrm>
            <a:off x="5791200" y="1763713"/>
            <a:ext cx="2971800" cy="4800600"/>
          </a:xfrm>
          <a:prstGeom prst="roundRect">
            <a:avLst>
              <a:gd name="adj" fmla="val 16667"/>
            </a:avLst>
          </a:pr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20000"/>
              </a:spcBef>
              <a:buClr>
                <a:srgbClr val="000000"/>
              </a:buClr>
              <a:buSzPct val="50000"/>
              <a:buFont typeface="Wingdings" pitchFamily="32" charset="2"/>
              <a:buNone/>
            </a:pPr>
            <a:endParaRPr lang="en-US" sz="2000">
              <a:solidFill>
                <a:srgbClr val="000000"/>
              </a:solidFill>
              <a:latin typeface="Arial Narrow" pitchFamily="32" charset="0"/>
              <a:ea typeface="ＭＳ Ｐゴシック" pitchFamily="32" charset="-128"/>
            </a:endParaRPr>
          </a:p>
        </p:txBody>
      </p:sp>
      <p:sp>
        <p:nvSpPr>
          <p:cNvPr id="9" name="Rounded Rectangle 8"/>
          <p:cNvSpPr/>
          <p:nvPr/>
        </p:nvSpPr>
        <p:spPr bwMode="auto">
          <a:xfrm>
            <a:off x="457200" y="1763713"/>
            <a:ext cx="2743200" cy="4800600"/>
          </a:xfrm>
          <a:prstGeom prst="roundRect">
            <a:avLst/>
          </a:prstGeom>
          <a:solidFill>
            <a:schemeClr val="accent5"/>
          </a:solidFill>
          <a:ln w="9525" cap="flat" cmpd="sng" algn="ctr">
            <a:noFill/>
            <a:prstDash val="solid"/>
            <a:round/>
            <a:headEnd type="none" w="med" len="med"/>
            <a:tailEnd type="none" w="med" len="med"/>
          </a:ln>
          <a:effectLst/>
        </p:spPr>
      </p:sp>
      <p:sp>
        <p:nvSpPr>
          <p:cNvPr id="46086" name="Rectangle 4"/>
          <p:cNvSpPr>
            <a:spLocks noGrp="1" noChangeArrowheads="1"/>
          </p:cNvSpPr>
          <p:nvPr>
            <p:ph type="title" idx="4294967295"/>
          </p:nvPr>
        </p:nvSpPr>
        <p:spPr>
          <a:xfrm>
            <a:off x="381000" y="304800"/>
            <a:ext cx="8763000" cy="609600"/>
          </a:xfrm>
        </p:spPr>
        <p:txBody>
          <a:bodyPr rtlCol="0">
            <a:normAutofit fontScale="90000"/>
          </a:bodyPr>
          <a:lstStyle/>
          <a:p>
            <a:pPr eaLnBrk="1" fontAlgn="auto" hangingPunct="1">
              <a:spcAft>
                <a:spcPts val="0"/>
              </a:spcAft>
              <a:defRPr/>
            </a:pPr>
            <a:r>
              <a:rPr lang="en-US" smtClean="0">
                <a:ea typeface="ＭＳ Ｐゴシック" pitchFamily="32" charset="-128"/>
              </a:rPr>
              <a:t>   What is EMAP? (Continued)</a:t>
            </a:r>
          </a:p>
        </p:txBody>
      </p:sp>
      <p:sp>
        <p:nvSpPr>
          <p:cNvPr id="64519" name="Rectangle 5"/>
          <p:cNvSpPr>
            <a:spLocks noGrp="1" noChangeArrowheads="1"/>
          </p:cNvSpPr>
          <p:nvPr>
            <p:ph type="body" sz="half" idx="4294967295"/>
          </p:nvPr>
        </p:nvSpPr>
        <p:spPr>
          <a:xfrm>
            <a:off x="457200" y="3211513"/>
            <a:ext cx="2684463" cy="2908300"/>
          </a:xfrm>
        </p:spPr>
        <p:txBody>
          <a:bodyPr/>
          <a:lstStyle/>
          <a:p>
            <a:pPr eaLnBrk="1" hangingPunct="1"/>
            <a:r>
              <a:rPr lang="en-US" sz="1800" smtClean="0">
                <a:latin typeface="Arial Narrow" pitchFamily="32" charset="0"/>
                <a:ea typeface="ＭＳ Ｐゴシック" pitchFamily="32" charset="-128"/>
              </a:rPr>
              <a:t>Common Log formats</a:t>
            </a:r>
          </a:p>
          <a:p>
            <a:pPr eaLnBrk="1" hangingPunct="1"/>
            <a:r>
              <a:rPr lang="en-US" sz="1800" smtClean="0">
                <a:latin typeface="Arial Narrow" pitchFamily="32" charset="0"/>
                <a:ea typeface="ＭＳ Ｐゴシック" pitchFamily="32" charset="-128"/>
              </a:rPr>
              <a:t>Log correlation rules</a:t>
            </a:r>
          </a:p>
          <a:p>
            <a:pPr eaLnBrk="1" hangingPunct="1"/>
            <a:r>
              <a:rPr lang="en-US" sz="1800" smtClean="0">
                <a:latin typeface="Arial Narrow" pitchFamily="32" charset="0"/>
                <a:ea typeface="ＭＳ Ｐゴシック" pitchFamily="32" charset="-128"/>
              </a:rPr>
              <a:t>Logging configuration</a:t>
            </a:r>
          </a:p>
          <a:p>
            <a:pPr eaLnBrk="1" hangingPunct="1"/>
            <a:r>
              <a:rPr lang="en-US" sz="1800" smtClean="0">
                <a:latin typeface="Arial Narrow" pitchFamily="32" charset="0"/>
                <a:ea typeface="ＭＳ Ｐゴシック" pitchFamily="32" charset="-128"/>
              </a:rPr>
              <a:t>Audit Settings</a:t>
            </a:r>
          </a:p>
          <a:p>
            <a:pPr eaLnBrk="1" hangingPunct="1"/>
            <a:r>
              <a:rPr lang="en-US" sz="1800" smtClean="0">
                <a:latin typeface="Arial Narrow" pitchFamily="32" charset="0"/>
                <a:ea typeface="ＭＳ Ｐゴシック" pitchFamily="32" charset="-128"/>
              </a:rPr>
              <a:t>Normalization</a:t>
            </a:r>
          </a:p>
          <a:p>
            <a:pPr eaLnBrk="1" hangingPunct="1"/>
            <a:r>
              <a:rPr lang="en-US" sz="1800" smtClean="0">
                <a:latin typeface="Arial Narrow" pitchFamily="32" charset="0"/>
                <a:ea typeface="ＭＳ Ｐゴシック" pitchFamily="32" charset="-128"/>
              </a:rPr>
              <a:t>Incident Description</a:t>
            </a:r>
          </a:p>
          <a:p>
            <a:pPr eaLnBrk="1" hangingPunct="1"/>
            <a:r>
              <a:rPr lang="en-US" sz="1800" smtClean="0">
                <a:latin typeface="Arial Narrow" pitchFamily="32" charset="0"/>
                <a:ea typeface="ＭＳ Ｐゴシック" pitchFamily="32" charset="-128"/>
              </a:rPr>
              <a:t>Observable Description</a:t>
            </a:r>
          </a:p>
        </p:txBody>
      </p:sp>
      <p:sp>
        <p:nvSpPr>
          <p:cNvPr id="64520" name="Rectangle 6"/>
          <p:cNvSpPr>
            <a:spLocks noGrp="1" noChangeArrowheads="1"/>
          </p:cNvSpPr>
          <p:nvPr>
            <p:ph type="body" sz="half" idx="4294967295"/>
          </p:nvPr>
        </p:nvSpPr>
        <p:spPr>
          <a:xfrm>
            <a:off x="5295900" y="3287713"/>
            <a:ext cx="3848100" cy="1905000"/>
          </a:xfrm>
        </p:spPr>
        <p:txBody>
          <a:bodyPr/>
          <a:lstStyle/>
          <a:p>
            <a:pPr lvl="1">
              <a:buClr>
                <a:srgbClr val="000000"/>
              </a:buClr>
              <a:buFont typeface="Arial" charset="0"/>
              <a:buChar char="•"/>
            </a:pPr>
            <a:r>
              <a:rPr lang="en-US" sz="1800" smtClean="0">
                <a:solidFill>
                  <a:srgbClr val="000000"/>
                </a:solidFill>
                <a:latin typeface="Arial Narrow" pitchFamily="32" charset="0"/>
                <a:ea typeface="ＭＳ Ｐゴシック" pitchFamily="32" charset="-128"/>
                <a:cs typeface="Arial" charset="0"/>
              </a:rPr>
              <a:t>Log taxonomy</a:t>
            </a:r>
          </a:p>
          <a:p>
            <a:pPr lvl="1">
              <a:buClr>
                <a:srgbClr val="000000"/>
              </a:buClr>
              <a:buFont typeface="Arial" charset="0"/>
              <a:buChar char="•"/>
            </a:pPr>
            <a:r>
              <a:rPr lang="en-US" sz="1800" smtClean="0">
                <a:solidFill>
                  <a:srgbClr val="000000"/>
                </a:solidFill>
                <a:latin typeface="Arial Narrow" pitchFamily="32" charset="0"/>
                <a:ea typeface="ＭＳ Ｐゴシック" pitchFamily="32" charset="-128"/>
                <a:cs typeface="Arial" charset="0"/>
              </a:rPr>
              <a:t>Enrichment information</a:t>
            </a:r>
          </a:p>
          <a:p>
            <a:pPr lvl="1">
              <a:buClr>
                <a:srgbClr val="000000"/>
              </a:buClr>
              <a:buFont typeface="Arial" charset="0"/>
              <a:buChar char="•"/>
            </a:pPr>
            <a:r>
              <a:rPr lang="en-US" sz="1800" smtClean="0">
                <a:solidFill>
                  <a:srgbClr val="000000"/>
                </a:solidFill>
                <a:latin typeface="Arial Narrow" pitchFamily="32" charset="0"/>
                <a:ea typeface="ＭＳ Ｐゴシック" pitchFamily="32" charset="-128"/>
                <a:cs typeface="Arial" charset="0"/>
              </a:rPr>
              <a:t>Observables</a:t>
            </a:r>
          </a:p>
        </p:txBody>
      </p:sp>
      <p:sp>
        <p:nvSpPr>
          <p:cNvPr id="64521" name="Rectangle 7"/>
          <p:cNvSpPr>
            <a:spLocks noChangeArrowheads="1"/>
          </p:cNvSpPr>
          <p:nvPr/>
        </p:nvSpPr>
        <p:spPr bwMode="auto">
          <a:xfrm>
            <a:off x="533400" y="1839913"/>
            <a:ext cx="251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lgn="ctr" defTabSz="912813">
              <a:spcBef>
                <a:spcPct val="20000"/>
              </a:spcBef>
              <a:buClr>
                <a:srgbClr val="000000"/>
              </a:buClr>
              <a:buSzPct val="50000"/>
              <a:buFont typeface="Wingdings" pitchFamily="32" charset="2"/>
              <a:buNone/>
            </a:pPr>
            <a:r>
              <a:rPr lang="en-US" sz="2800" b="1">
                <a:solidFill>
                  <a:srgbClr val="000000"/>
                </a:solidFill>
                <a:latin typeface="Arial Narrow" pitchFamily="32" charset="0"/>
                <a:ea typeface="ＭＳ Ｐゴシック" pitchFamily="32" charset="-128"/>
              </a:rPr>
              <a:t>Languages</a:t>
            </a:r>
            <a:endParaRPr lang="en-US" b="1">
              <a:solidFill>
                <a:srgbClr val="000000"/>
              </a:solidFill>
              <a:latin typeface="Arial Narrow" pitchFamily="32" charset="0"/>
              <a:ea typeface="ＭＳ Ｐゴシック" pitchFamily="32" charset="-128"/>
            </a:endParaRPr>
          </a:p>
          <a:p>
            <a:pPr marL="396875" indent="-396875" defTabSz="912813">
              <a:spcBef>
                <a:spcPct val="20000"/>
              </a:spcBef>
              <a:buClr>
                <a:srgbClr val="000000"/>
              </a:buClr>
              <a:buSzPct val="50000"/>
              <a:buFont typeface="Wingdings" pitchFamily="32" charset="2"/>
              <a:buNone/>
            </a:pPr>
            <a:r>
              <a:rPr lang="en-US" sz="2400">
                <a:solidFill>
                  <a:srgbClr val="000000"/>
                </a:solidFill>
                <a:latin typeface="Arial Narrow" pitchFamily="32" charset="0"/>
                <a:ea typeface="ＭＳ Ｐゴシック" pitchFamily="32" charset="-128"/>
              </a:rPr>
              <a:t>Express logs and policies</a:t>
            </a:r>
          </a:p>
        </p:txBody>
      </p:sp>
      <p:sp>
        <p:nvSpPr>
          <p:cNvPr id="64522" name="Rectangle 8"/>
          <p:cNvSpPr>
            <a:spLocks noChangeArrowheads="1"/>
          </p:cNvSpPr>
          <p:nvPr/>
        </p:nvSpPr>
        <p:spPr bwMode="auto">
          <a:xfrm>
            <a:off x="5867400" y="1839913"/>
            <a:ext cx="2819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lgn="ctr" defTabSz="912813">
              <a:spcBef>
                <a:spcPct val="20000"/>
              </a:spcBef>
              <a:buClr>
                <a:srgbClr val="000000"/>
              </a:buClr>
              <a:buSzPct val="50000"/>
              <a:buFont typeface="Wingdings" pitchFamily="32" charset="2"/>
              <a:buNone/>
            </a:pPr>
            <a:r>
              <a:rPr lang="en-US" sz="2800" b="1">
                <a:solidFill>
                  <a:srgbClr val="000000"/>
                </a:solidFill>
                <a:latin typeface="Arial Narrow" pitchFamily="32" charset="0"/>
                <a:ea typeface="ＭＳ Ｐゴシック" pitchFamily="32" charset="-128"/>
              </a:rPr>
              <a:t>Enumerations</a:t>
            </a:r>
            <a:endParaRPr lang="en-US" b="1">
              <a:solidFill>
                <a:srgbClr val="000000"/>
              </a:solidFill>
              <a:latin typeface="Arial Narrow" pitchFamily="32" charset="0"/>
              <a:ea typeface="ＭＳ Ｐゴシック" pitchFamily="32" charset="-128"/>
            </a:endParaRPr>
          </a:p>
          <a:p>
            <a:pPr marL="396875" indent="-396875" defTabSz="912813">
              <a:spcBef>
                <a:spcPct val="20000"/>
              </a:spcBef>
              <a:buClr>
                <a:srgbClr val="000000"/>
              </a:buClr>
              <a:buSzPct val="50000"/>
              <a:buFont typeface="Wingdings" pitchFamily="32" charset="2"/>
              <a:buNone/>
            </a:pPr>
            <a:r>
              <a:rPr lang="en-US" sz="2400">
                <a:solidFill>
                  <a:srgbClr val="000000"/>
                </a:solidFill>
                <a:latin typeface="Arial Narrow" pitchFamily="32" charset="0"/>
                <a:ea typeface="ＭＳ Ｐゴシック" pitchFamily="32" charset="-128"/>
              </a:rPr>
              <a:t>Convention for</a:t>
            </a:r>
          </a:p>
          <a:p>
            <a:pPr marL="396875" indent="-396875" defTabSz="912813">
              <a:spcBef>
                <a:spcPct val="20000"/>
              </a:spcBef>
              <a:buClr>
                <a:srgbClr val="000000"/>
              </a:buClr>
              <a:buSzPct val="50000"/>
              <a:buFont typeface="Wingdings" pitchFamily="32" charset="2"/>
              <a:buNone/>
            </a:pPr>
            <a:r>
              <a:rPr lang="en-US" sz="2400">
                <a:solidFill>
                  <a:srgbClr val="000000"/>
                </a:solidFill>
                <a:latin typeface="Arial Narrow" pitchFamily="32" charset="0"/>
                <a:ea typeface="ＭＳ Ｐゴシック" pitchFamily="32" charset="-128"/>
              </a:rPr>
              <a:t>identifying and naming</a:t>
            </a:r>
          </a:p>
        </p:txBody>
      </p:sp>
      <p:sp>
        <p:nvSpPr>
          <p:cNvPr id="64523" name="Rounded Rectangle 6"/>
          <p:cNvSpPr>
            <a:spLocks noChangeArrowheads="1"/>
          </p:cNvSpPr>
          <p:nvPr/>
        </p:nvSpPr>
        <p:spPr bwMode="auto">
          <a:xfrm>
            <a:off x="533400" y="1600200"/>
            <a:ext cx="3733800" cy="4953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spcBef>
                <a:spcPct val="20000"/>
              </a:spcBef>
              <a:buClr>
                <a:srgbClr val="000000"/>
              </a:buClr>
              <a:buSzPct val="50000"/>
              <a:buFont typeface="Wingdings" pitchFamily="32" charset="2"/>
              <a:buNone/>
            </a:pPr>
            <a:endParaRPr lang="en-US" sz="2000">
              <a:solidFill>
                <a:srgbClr val="000000"/>
              </a:solidFill>
              <a:latin typeface="Arial Narrow" pitchFamily="32" charset="0"/>
              <a:ea typeface="ＭＳ Ｐゴシック" pitchFamily="32" charset="-128"/>
            </a:endParaRPr>
          </a:p>
        </p:txBody>
      </p:sp>
      <p:sp>
        <p:nvSpPr>
          <p:cNvPr id="64524" name="Rectangle 8"/>
          <p:cNvSpPr>
            <a:spLocks noChangeArrowheads="1"/>
          </p:cNvSpPr>
          <p:nvPr/>
        </p:nvSpPr>
        <p:spPr bwMode="auto">
          <a:xfrm>
            <a:off x="3429000" y="1839913"/>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lgn="ctr" defTabSz="912813">
              <a:spcBef>
                <a:spcPct val="20000"/>
              </a:spcBef>
              <a:buClr>
                <a:srgbClr val="000000"/>
              </a:buClr>
              <a:buSzPct val="50000"/>
              <a:buFont typeface="Wingdings" pitchFamily="32" charset="2"/>
              <a:buNone/>
            </a:pPr>
            <a:r>
              <a:rPr lang="en-US" sz="2800" b="1">
                <a:solidFill>
                  <a:srgbClr val="000000"/>
                </a:solidFill>
                <a:latin typeface="Arial Narrow" pitchFamily="32" charset="0"/>
                <a:ea typeface="ＭＳ Ｐゴシック" pitchFamily="32" charset="-128"/>
              </a:rPr>
              <a:t>Metrics</a:t>
            </a:r>
            <a:endParaRPr lang="en-US" b="1">
              <a:solidFill>
                <a:srgbClr val="000000"/>
              </a:solidFill>
              <a:latin typeface="Arial Narrow" pitchFamily="32" charset="0"/>
              <a:ea typeface="ＭＳ Ｐゴシック" pitchFamily="32" charset="-128"/>
            </a:endParaRPr>
          </a:p>
          <a:p>
            <a:pPr marL="396875" indent="-396875" defTabSz="912813">
              <a:spcBef>
                <a:spcPct val="20000"/>
              </a:spcBef>
              <a:buClr>
                <a:srgbClr val="000000"/>
              </a:buClr>
              <a:buSzPct val="50000"/>
              <a:buFont typeface="Wingdings" pitchFamily="32" charset="2"/>
              <a:buNone/>
            </a:pPr>
            <a:r>
              <a:rPr lang="en-US" sz="2400">
                <a:solidFill>
                  <a:srgbClr val="000000"/>
                </a:solidFill>
                <a:latin typeface="Arial Narrow" pitchFamily="32" charset="0"/>
                <a:ea typeface="ＭＳ Ｐゴシック" pitchFamily="32" charset="-128"/>
              </a:rPr>
              <a:t>Event scoring</a:t>
            </a:r>
          </a:p>
          <a:p>
            <a:pPr marL="396875" indent="-396875" defTabSz="912813">
              <a:spcBef>
                <a:spcPct val="20000"/>
              </a:spcBef>
              <a:buClr>
                <a:srgbClr val="000000"/>
              </a:buClr>
              <a:buSzPct val="50000"/>
              <a:buFont typeface="Wingdings" pitchFamily="32" charset="2"/>
              <a:buNone/>
            </a:pPr>
            <a:r>
              <a:rPr lang="en-US" sz="2400">
                <a:solidFill>
                  <a:srgbClr val="000000"/>
                </a:solidFill>
                <a:latin typeface="Arial Narrow" pitchFamily="32" charset="0"/>
                <a:ea typeface="ＭＳ Ｐゴシック" pitchFamily="32" charset="-128"/>
              </a:rPr>
              <a:t>framework</a:t>
            </a:r>
          </a:p>
        </p:txBody>
      </p:sp>
      <p:sp>
        <p:nvSpPr>
          <p:cNvPr id="64525" name="Rectangle 6"/>
          <p:cNvSpPr txBox="1">
            <a:spLocks noChangeArrowheads="1"/>
          </p:cNvSpPr>
          <p:nvPr/>
        </p:nvSpPr>
        <p:spPr bwMode="auto">
          <a:xfrm>
            <a:off x="2743200" y="3211513"/>
            <a:ext cx="3848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ct val="20000"/>
              </a:spcBef>
              <a:buClr>
                <a:srgbClr val="000000"/>
              </a:buClr>
              <a:buSzPct val="100000"/>
              <a:buFont typeface="Arial" charset="0"/>
              <a:buChar char="•"/>
            </a:pPr>
            <a:r>
              <a:rPr lang="en-US">
                <a:solidFill>
                  <a:srgbClr val="000000"/>
                </a:solidFill>
                <a:latin typeface="Arial Narrow" pitchFamily="32" charset="0"/>
                <a:ea typeface="ＭＳ Ｐゴシック" pitchFamily="32" charset="-128"/>
              </a:rPr>
              <a:t>Severity of logged events</a:t>
            </a:r>
          </a:p>
          <a:p>
            <a:pPr lvl="1">
              <a:spcBef>
                <a:spcPct val="20000"/>
              </a:spcBef>
              <a:buClr>
                <a:srgbClr val="000000"/>
              </a:buClr>
              <a:buSzPct val="100000"/>
              <a:buFont typeface="Arial" charset="0"/>
              <a:buChar char="•"/>
            </a:pPr>
            <a:r>
              <a:rPr lang="en-US">
                <a:solidFill>
                  <a:srgbClr val="000000"/>
                </a:solidFill>
                <a:latin typeface="Arial Narrow" pitchFamily="32" charset="0"/>
                <a:ea typeface="ＭＳ Ｐゴシック" pitchFamily="32" charset="-128"/>
              </a:rPr>
              <a:t>Criticality</a:t>
            </a:r>
          </a:p>
          <a:p>
            <a:pPr lvl="1">
              <a:spcBef>
                <a:spcPct val="20000"/>
              </a:spcBef>
              <a:buClr>
                <a:srgbClr val="000000"/>
              </a:buClr>
              <a:buSzPct val="100000"/>
              <a:buFont typeface="Arial" charset="0"/>
              <a:buChar char="•"/>
            </a:pPr>
            <a:r>
              <a:rPr lang="en-US">
                <a:solidFill>
                  <a:srgbClr val="000000"/>
                </a:solidFill>
                <a:latin typeface="Arial Narrow" pitchFamily="32" charset="0"/>
                <a:ea typeface="ＭＳ Ｐゴシック" pitchFamily="32" charset="-128"/>
              </a:rPr>
              <a:t>Impact</a:t>
            </a:r>
          </a:p>
        </p:txBody>
      </p:sp>
      <p:sp>
        <p:nvSpPr>
          <p:cNvPr id="64526" name="Rectangle 8"/>
          <p:cNvSpPr>
            <a:spLocks noChangeArrowheads="1"/>
          </p:cNvSpPr>
          <p:nvPr/>
        </p:nvSpPr>
        <p:spPr bwMode="auto">
          <a:xfrm>
            <a:off x="8686800" y="6488113"/>
            <a:ext cx="17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CC3300"/>
                </a:solidFill>
                <a:ea typeface="ＭＳ Ｐゴシック" pitchFamily="32" charset="-128"/>
              </a:rPr>
              <a:t>(U)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1"/>
          <p:cNvSpPr txBox="1">
            <a:spLocks noChangeArrowheads="1"/>
          </p:cNvSpPr>
          <p:nvPr/>
        </p:nvSpPr>
        <p:spPr bwMode="auto">
          <a:xfrm>
            <a:off x="825500" y="895350"/>
            <a:ext cx="2903538" cy="64611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600" dirty="0">
                <a:solidFill>
                  <a:schemeClr val="tx1">
                    <a:lumMod val="50000"/>
                  </a:schemeClr>
                </a:solidFill>
                <a:latin typeface="+mn-lt"/>
                <a:ea typeface="ＭＳ Ｐゴシック" pitchFamily="-110" charset="-128"/>
                <a:cs typeface="ＭＳ Ｐゴシック" pitchFamily="-110" charset="-128"/>
              </a:rPr>
              <a:t>Event Funnel</a:t>
            </a:r>
          </a:p>
        </p:txBody>
      </p:sp>
      <p:grpSp>
        <p:nvGrpSpPr>
          <p:cNvPr id="65539" name="Group 48"/>
          <p:cNvGrpSpPr>
            <a:grpSpLocks/>
          </p:cNvGrpSpPr>
          <p:nvPr/>
        </p:nvGrpSpPr>
        <p:grpSpPr bwMode="auto">
          <a:xfrm>
            <a:off x="600075" y="1738313"/>
            <a:ext cx="7394575" cy="4864100"/>
            <a:chOff x="378" y="605"/>
            <a:chExt cx="4658" cy="3552"/>
          </a:xfrm>
        </p:grpSpPr>
        <p:sp>
          <p:nvSpPr>
            <p:cNvPr id="65540" name="TextBox 101"/>
            <p:cNvSpPr txBox="1">
              <a:spLocks noChangeArrowheads="1"/>
            </p:cNvSpPr>
            <p:nvPr/>
          </p:nvSpPr>
          <p:spPr bwMode="auto">
            <a:xfrm>
              <a:off x="4185" y="809"/>
              <a:ext cx="62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32" charset="-128"/>
                </a:rPr>
                <a:t>system/application</a:t>
              </a:r>
            </a:p>
          </p:txBody>
        </p:sp>
        <p:sp>
          <p:nvSpPr>
            <p:cNvPr id="44" name="Rounded Rectangle 43"/>
            <p:cNvSpPr/>
            <p:nvPr/>
          </p:nvSpPr>
          <p:spPr>
            <a:xfrm>
              <a:off x="4140" y="645"/>
              <a:ext cx="717" cy="490"/>
            </a:xfrm>
            <a:prstGeom prst="roundRect">
              <a:avLst/>
            </a:prstGeom>
            <a:solidFill>
              <a:srgbClr val="00206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16200000" flipH="1">
              <a:off x="111" y="1531"/>
              <a:ext cx="3267" cy="1747"/>
            </a:xfrm>
            <a:prstGeom prst="line">
              <a:avLst/>
            </a:prstGeom>
            <a:ln w="12700">
              <a:solidFill>
                <a:srgbClr val="4A7EBB"/>
              </a:solidFill>
            </a:ln>
          </p:spPr>
          <p:style>
            <a:lnRef idx="1">
              <a:schemeClr val="accent1"/>
            </a:lnRef>
            <a:fillRef idx="0">
              <a:schemeClr val="accent1"/>
            </a:fillRef>
            <a:effectRef idx="0">
              <a:schemeClr val="accent1"/>
            </a:effectRef>
            <a:fontRef idx="minor">
              <a:schemeClr val="tx1"/>
            </a:fontRef>
          </p:style>
        </p:cxnSp>
        <p:sp>
          <p:nvSpPr>
            <p:cNvPr id="65545" name="TextBox 25"/>
            <p:cNvSpPr txBox="1">
              <a:spLocks noChangeArrowheads="1"/>
            </p:cNvSpPr>
            <p:nvPr/>
          </p:nvSpPr>
          <p:spPr bwMode="auto">
            <a:xfrm>
              <a:off x="2259" y="1136"/>
              <a:ext cx="138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ea typeface="ＭＳ Ｐゴシック" pitchFamily="32" charset="-128"/>
                </a:rPr>
                <a:t>enumerations</a:t>
              </a:r>
            </a:p>
            <a:p>
              <a:pPr algn="ctr" eaLnBrk="1" hangingPunct="1"/>
              <a:endParaRPr lang="en-US" sz="1200" b="1">
                <a:ea typeface="ＭＳ Ｐゴシック" pitchFamily="32" charset="-128"/>
              </a:endParaRPr>
            </a:p>
          </p:txBody>
        </p:sp>
        <p:sp>
          <p:nvSpPr>
            <p:cNvPr id="65546" name="TextBox 61"/>
            <p:cNvSpPr txBox="1">
              <a:spLocks noChangeArrowheads="1"/>
            </p:cNvSpPr>
            <p:nvPr/>
          </p:nvSpPr>
          <p:spPr bwMode="auto">
            <a:xfrm>
              <a:off x="2349" y="1829"/>
              <a:ext cx="12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ea typeface="ＭＳ Ｐゴシック" pitchFamily="32" charset="-128"/>
                </a:rPr>
                <a:t>normalization</a:t>
              </a:r>
            </a:p>
          </p:txBody>
        </p:sp>
        <p:sp>
          <p:nvSpPr>
            <p:cNvPr id="65547" name="TextBox 63"/>
            <p:cNvSpPr txBox="1">
              <a:spLocks noChangeArrowheads="1"/>
            </p:cNvSpPr>
            <p:nvPr/>
          </p:nvSpPr>
          <p:spPr bwMode="auto">
            <a:xfrm>
              <a:off x="2349" y="3626"/>
              <a:ext cx="1209"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ea typeface="ＭＳ Ｐゴシック" pitchFamily="32" charset="-128"/>
                </a:rPr>
                <a:t>prioritized </a:t>
              </a:r>
            </a:p>
            <a:p>
              <a:pPr algn="ctr" eaLnBrk="1" hangingPunct="1"/>
              <a:r>
                <a:rPr lang="en-US">
                  <a:ea typeface="ＭＳ Ｐゴシック" pitchFamily="32" charset="-128"/>
                </a:rPr>
                <a:t>threats</a:t>
              </a:r>
            </a:p>
          </p:txBody>
        </p:sp>
        <p:sp>
          <p:nvSpPr>
            <p:cNvPr id="65548" name="TextBox 150"/>
            <p:cNvSpPr txBox="1">
              <a:spLocks noChangeArrowheads="1"/>
            </p:cNvSpPr>
            <p:nvPr/>
          </p:nvSpPr>
          <p:spPr bwMode="auto">
            <a:xfrm>
              <a:off x="558" y="850"/>
              <a:ext cx="4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ea typeface="ＭＳ Ｐゴシック" pitchFamily="32" charset="-128"/>
                </a:rPr>
                <a:t>millions</a:t>
              </a:r>
            </a:p>
          </p:txBody>
        </p:sp>
        <p:sp>
          <p:nvSpPr>
            <p:cNvPr id="65549" name="TextBox 151"/>
            <p:cNvSpPr txBox="1">
              <a:spLocks noChangeArrowheads="1"/>
            </p:cNvSpPr>
            <p:nvPr/>
          </p:nvSpPr>
          <p:spPr bwMode="auto">
            <a:xfrm>
              <a:off x="956" y="1870"/>
              <a:ext cx="5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ea typeface="ＭＳ Ｐゴシック" pitchFamily="32" charset="-128"/>
                </a:rPr>
                <a:t>thousands</a:t>
              </a:r>
            </a:p>
          </p:txBody>
        </p:sp>
        <p:sp>
          <p:nvSpPr>
            <p:cNvPr id="65550" name="TextBox 153"/>
            <p:cNvSpPr txBox="1">
              <a:spLocks noChangeArrowheads="1"/>
            </p:cNvSpPr>
            <p:nvPr/>
          </p:nvSpPr>
          <p:spPr bwMode="auto">
            <a:xfrm>
              <a:off x="2035" y="3748"/>
              <a:ext cx="44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ea typeface="ＭＳ Ｐゴシック" pitchFamily="32" charset="-128"/>
                </a:rPr>
                <a:t>tens</a:t>
              </a:r>
            </a:p>
          </p:txBody>
        </p:sp>
        <p:cxnSp>
          <p:nvCxnSpPr>
            <p:cNvPr id="43" name="Straight Connector 42"/>
            <p:cNvCxnSpPr/>
            <p:nvPr/>
          </p:nvCxnSpPr>
          <p:spPr>
            <a:xfrm rot="16200000" flipH="1">
              <a:off x="2530" y="1528"/>
              <a:ext cx="3266" cy="1746"/>
            </a:xfrm>
            <a:prstGeom prst="line">
              <a:avLst/>
            </a:prstGeom>
            <a:ln w="12700">
              <a:solidFill>
                <a:srgbClr val="4A7EBB"/>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3" idx="0"/>
            </p:cNvCxnSpPr>
            <p:nvPr/>
          </p:nvCxnSpPr>
          <p:spPr>
            <a:xfrm rot="16200000" flipH="1">
              <a:off x="1925" y="623"/>
              <a:ext cx="489" cy="1523"/>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endCxn id="3" idx="0"/>
            </p:cNvCxnSpPr>
            <p:nvPr/>
          </p:nvCxnSpPr>
          <p:spPr>
            <a:xfrm rot="5400000">
              <a:off x="3470" y="596"/>
              <a:ext cx="490" cy="1568"/>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5400000">
              <a:off x="2674" y="1384"/>
              <a:ext cx="490" cy="1"/>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a:endCxn id="3" idx="0"/>
            </p:cNvCxnSpPr>
            <p:nvPr/>
          </p:nvCxnSpPr>
          <p:spPr>
            <a:xfrm rot="16200000" flipH="1">
              <a:off x="2306" y="1004"/>
              <a:ext cx="489" cy="761"/>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a:endCxn id="3" idx="0"/>
            </p:cNvCxnSpPr>
            <p:nvPr/>
          </p:nvCxnSpPr>
          <p:spPr>
            <a:xfrm rot="5400000">
              <a:off x="3067" y="1004"/>
              <a:ext cx="489" cy="761"/>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557" name="TextBox 97"/>
            <p:cNvSpPr txBox="1">
              <a:spLocks noChangeArrowheads="1"/>
            </p:cNvSpPr>
            <p:nvPr/>
          </p:nvSpPr>
          <p:spPr bwMode="auto">
            <a:xfrm>
              <a:off x="1095" y="809"/>
              <a:ext cx="6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32" charset="-128"/>
                </a:rPr>
                <a:t>firewalls</a:t>
              </a:r>
            </a:p>
          </p:txBody>
        </p:sp>
        <p:sp>
          <p:nvSpPr>
            <p:cNvPr id="65558" name="TextBox 98"/>
            <p:cNvSpPr txBox="1">
              <a:spLocks noChangeArrowheads="1"/>
            </p:cNvSpPr>
            <p:nvPr/>
          </p:nvSpPr>
          <p:spPr bwMode="auto">
            <a:xfrm>
              <a:off x="2618" y="809"/>
              <a:ext cx="62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32" charset="-128"/>
                </a:rPr>
                <a:t>antivirus/malware</a:t>
              </a:r>
            </a:p>
          </p:txBody>
        </p:sp>
        <p:sp>
          <p:nvSpPr>
            <p:cNvPr id="65559" name="TextBox 99"/>
            <p:cNvSpPr txBox="1">
              <a:spLocks noChangeArrowheads="1"/>
            </p:cNvSpPr>
            <p:nvPr/>
          </p:nvSpPr>
          <p:spPr bwMode="auto">
            <a:xfrm>
              <a:off x="1856" y="722"/>
              <a:ext cx="62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32" charset="-128"/>
                </a:rPr>
                <a:t>intrusion detection</a:t>
              </a:r>
            </a:p>
          </p:txBody>
        </p:sp>
        <p:sp>
          <p:nvSpPr>
            <p:cNvPr id="65560" name="TextBox 100"/>
            <p:cNvSpPr txBox="1">
              <a:spLocks noChangeArrowheads="1"/>
            </p:cNvSpPr>
            <p:nvPr/>
          </p:nvSpPr>
          <p:spPr bwMode="auto">
            <a:xfrm>
              <a:off x="3379" y="768"/>
              <a:ext cx="62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ea typeface="ＭＳ Ｐゴシック" pitchFamily="32" charset="-128"/>
                </a:rPr>
                <a:t>vulnerability scans</a:t>
              </a:r>
            </a:p>
          </p:txBody>
        </p:sp>
        <p:sp>
          <p:nvSpPr>
            <p:cNvPr id="65561" name="TextBox 106"/>
            <p:cNvSpPr txBox="1">
              <a:spLocks noChangeArrowheads="1"/>
            </p:cNvSpPr>
            <p:nvPr/>
          </p:nvSpPr>
          <p:spPr bwMode="auto">
            <a:xfrm>
              <a:off x="378" y="605"/>
              <a:ext cx="44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ea typeface="ＭＳ Ｐゴシック" pitchFamily="32" charset="-128"/>
                </a:rPr>
                <a:t># of events</a:t>
              </a:r>
            </a:p>
          </p:txBody>
        </p:sp>
        <p:cxnSp>
          <p:nvCxnSpPr>
            <p:cNvPr id="59" name="Elbow Connector 58"/>
            <p:cNvCxnSpPr>
              <a:stCxn id="3" idx="2"/>
              <a:endCxn id="2" idx="0"/>
            </p:cNvCxnSpPr>
            <p:nvPr/>
          </p:nvCxnSpPr>
          <p:spPr>
            <a:xfrm rot="5400000">
              <a:off x="2768" y="2401"/>
              <a:ext cx="327" cy="1"/>
            </a:xfrm>
            <a:prstGeom prst="bentConnector3">
              <a:avLst>
                <a:gd name="adj1" fmla="val 50000"/>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563" name="TextBox 20"/>
            <p:cNvSpPr txBox="1">
              <a:spLocks noChangeArrowheads="1"/>
            </p:cNvSpPr>
            <p:nvPr/>
          </p:nvSpPr>
          <p:spPr bwMode="auto">
            <a:xfrm>
              <a:off x="2304" y="2238"/>
              <a:ext cx="125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ea typeface="ＭＳ Ｐゴシック" pitchFamily="32" charset="-128"/>
                </a:rPr>
                <a:t>languages </a:t>
              </a:r>
            </a:p>
            <a:p>
              <a:pPr algn="ctr" eaLnBrk="1" hangingPunct="1"/>
              <a:endParaRPr lang="en-US" sz="1200" b="1">
                <a:ea typeface="ＭＳ Ｐゴシック" pitchFamily="32" charset="-128"/>
              </a:endParaRPr>
            </a:p>
          </p:txBody>
        </p:sp>
        <p:sp>
          <p:nvSpPr>
            <p:cNvPr id="65564" name="TextBox 28"/>
            <p:cNvSpPr txBox="1">
              <a:spLocks noChangeArrowheads="1"/>
            </p:cNvSpPr>
            <p:nvPr/>
          </p:nvSpPr>
          <p:spPr bwMode="auto">
            <a:xfrm>
              <a:off x="2439" y="3095"/>
              <a:ext cx="98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ea typeface="ＭＳ Ｐゴシック" pitchFamily="32" charset="-128"/>
                </a:rPr>
                <a:t>metrology</a:t>
              </a:r>
            </a:p>
            <a:p>
              <a:pPr algn="ctr" eaLnBrk="1" hangingPunct="1"/>
              <a:endParaRPr lang="en-US" sz="1200" b="1">
                <a:ea typeface="ＭＳ Ｐゴシック" pitchFamily="32" charset="-128"/>
              </a:endParaRPr>
            </a:p>
          </p:txBody>
        </p:sp>
        <p:sp>
          <p:nvSpPr>
            <p:cNvPr id="65565" name="TextBox 152"/>
            <p:cNvSpPr txBox="1">
              <a:spLocks noChangeArrowheads="1"/>
            </p:cNvSpPr>
            <p:nvPr/>
          </p:nvSpPr>
          <p:spPr bwMode="auto">
            <a:xfrm>
              <a:off x="1408" y="2768"/>
              <a:ext cx="58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ea typeface="ＭＳ Ｐゴシック" pitchFamily="32" charset="-128"/>
                </a:rPr>
                <a:t>hundreds</a:t>
              </a:r>
            </a:p>
          </p:txBody>
        </p:sp>
        <p:cxnSp>
          <p:nvCxnSpPr>
            <p:cNvPr id="104" name="Straight Arrow Connector 103"/>
            <p:cNvCxnSpPr>
              <a:stCxn id="2" idx="2"/>
            </p:cNvCxnSpPr>
            <p:nvPr/>
          </p:nvCxnSpPr>
          <p:spPr>
            <a:xfrm rot="5400000">
              <a:off x="2748" y="3238"/>
              <a:ext cx="367" cy="1"/>
            </a:xfrm>
            <a:prstGeom prst="straightConnector1">
              <a:avLst/>
            </a:prstGeom>
            <a:ln w="12700">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567" name="TextBox 62"/>
            <p:cNvSpPr txBox="1">
              <a:spLocks noChangeArrowheads="1"/>
            </p:cNvSpPr>
            <p:nvPr/>
          </p:nvSpPr>
          <p:spPr bwMode="auto">
            <a:xfrm>
              <a:off x="2349" y="2728"/>
              <a:ext cx="120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ea typeface="ＭＳ Ｐゴシック" pitchFamily="32" charset="-128"/>
                </a:rPr>
                <a:t>correlation</a:t>
              </a:r>
            </a:p>
          </p:txBody>
        </p:sp>
        <p:sp>
          <p:nvSpPr>
            <p:cNvPr id="2" name="Trapezoid 1"/>
            <p:cNvSpPr/>
            <p:nvPr/>
          </p:nvSpPr>
          <p:spPr>
            <a:xfrm>
              <a:off x="2035" y="2564"/>
              <a:ext cx="1792" cy="490"/>
            </a:xfrm>
            <a:prstGeom prst="trapezoid">
              <a:avLst/>
            </a:prstGeom>
            <a:solidFill>
              <a:schemeClr val="accent1">
                <a:alpha val="50000"/>
              </a:schemeClr>
            </a:solidFill>
            <a:ln>
              <a:noFill/>
            </a:ln>
            <a:scene3d>
              <a:camera prst="orthographicFront">
                <a:rot lat="0" lon="0" rev="108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rapezoid 2"/>
            <p:cNvSpPr/>
            <p:nvPr/>
          </p:nvSpPr>
          <p:spPr>
            <a:xfrm>
              <a:off x="1588" y="1625"/>
              <a:ext cx="2687" cy="613"/>
            </a:xfrm>
            <a:prstGeom prst="trapezoid">
              <a:avLst/>
            </a:prstGeom>
            <a:solidFill>
              <a:srgbClr val="92D050">
                <a:alpha val="50000"/>
              </a:srgbClr>
            </a:solidFill>
            <a:ln>
              <a:noFill/>
            </a:ln>
            <a:scene3d>
              <a:camera prst="orthographicFront">
                <a:rot lat="0" lon="0" rev="108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ounded Rectangle 35"/>
            <p:cNvSpPr/>
            <p:nvPr/>
          </p:nvSpPr>
          <p:spPr>
            <a:xfrm>
              <a:off x="1812" y="645"/>
              <a:ext cx="716" cy="490"/>
            </a:xfrm>
            <a:prstGeom prst="roundRect">
              <a:avLst/>
            </a:prstGeom>
            <a:solidFill>
              <a:srgbClr val="FFC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ed Rectangle 34"/>
            <p:cNvSpPr/>
            <p:nvPr/>
          </p:nvSpPr>
          <p:spPr>
            <a:xfrm>
              <a:off x="1050" y="645"/>
              <a:ext cx="717" cy="490"/>
            </a:xfrm>
            <a:prstGeom prst="roundRect">
              <a:avLst/>
            </a:prstGeom>
            <a:solidFill>
              <a:schemeClr val="bg1">
                <a:lumMod val="50000"/>
                <a:alpha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3334" y="645"/>
              <a:ext cx="717" cy="490"/>
            </a:xfrm>
            <a:prstGeom prst="roundRect">
              <a:avLst/>
            </a:prstGeom>
            <a:solidFill>
              <a:srgbClr val="C00000">
                <a:alpha val="5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en-US"/>
            </a:p>
          </p:txBody>
        </p:sp>
        <p:sp>
          <p:nvSpPr>
            <p:cNvPr id="25" name="Flowchart: Connector 24"/>
            <p:cNvSpPr/>
            <p:nvPr/>
          </p:nvSpPr>
          <p:spPr>
            <a:xfrm>
              <a:off x="2528" y="3463"/>
              <a:ext cx="851" cy="694"/>
            </a:xfrm>
            <a:prstGeom prst="flowChartConnector">
              <a:avLst/>
            </a:prstGeom>
            <a:solidFill>
              <a:srgbClr val="FFFF00">
                <a:alpha val="50000"/>
              </a:srgbClr>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ed Rectangle 36"/>
            <p:cNvSpPr/>
            <p:nvPr/>
          </p:nvSpPr>
          <p:spPr>
            <a:xfrm>
              <a:off x="2573" y="645"/>
              <a:ext cx="716" cy="490"/>
            </a:xfrm>
            <a:prstGeom prst="roundRect">
              <a:avLst/>
            </a:prstGeom>
            <a:solidFill>
              <a:schemeClr val="bg2">
                <a:lumMod val="50000"/>
                <a:alpha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914400"/>
            <a:ext cx="8763000" cy="685800"/>
          </a:xfrm>
        </p:spPr>
        <p:txBody>
          <a:bodyPr rtlCol="0">
            <a:normAutofit fontScale="90000"/>
          </a:bodyPr>
          <a:lstStyle/>
          <a:p>
            <a:pPr eaLnBrk="1" fontAlgn="auto" hangingPunct="1">
              <a:spcAft>
                <a:spcPts val="0"/>
              </a:spcAft>
              <a:defRPr/>
            </a:pPr>
            <a:r>
              <a:rPr lang="en-US" smtClean="0">
                <a:ea typeface="ＭＳ Ｐゴシック" pitchFamily="32" charset="-128"/>
              </a:rPr>
              <a:t>How it all works</a:t>
            </a:r>
          </a:p>
        </p:txBody>
      </p:sp>
      <p:graphicFrame>
        <p:nvGraphicFramePr>
          <p:cNvPr id="11" name="Diagram 10"/>
          <p:cNvGraphicFramePr/>
          <p:nvPr/>
        </p:nvGraphicFramePr>
        <p:xfrm>
          <a:off x="2028309" y="3590925"/>
          <a:ext cx="184666"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4" name="Text Box 14"/>
          <p:cNvSpPr txBox="1">
            <a:spLocks noChangeAspect="1" noChangeArrowheads="1"/>
          </p:cNvSpPr>
          <p:nvPr/>
        </p:nvSpPr>
        <p:spPr bwMode="auto">
          <a:xfrm>
            <a:off x="4997450" y="279876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600">
              <a:ea typeface="ＭＳ Ｐゴシック" pitchFamily="32" charset="-128"/>
            </a:endParaRPr>
          </a:p>
          <a:p>
            <a:pPr eaLnBrk="1" hangingPunct="1"/>
            <a:endParaRPr lang="en-US" sz="1600">
              <a:ea typeface="ＭＳ Ｐゴシック" pitchFamily="32" charset="-128"/>
            </a:endParaRPr>
          </a:p>
        </p:txBody>
      </p:sp>
      <p:graphicFrame>
        <p:nvGraphicFramePr>
          <p:cNvPr id="12" name="Diagram 1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trebreifing_2_2_09">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S SEDI Template v4">
  <a:themeElements>
    <a:clrScheme name="Custom 1">
      <a:dk1>
        <a:sysClr val="windowText" lastClr="000000"/>
      </a:dk1>
      <a:lt1>
        <a:sysClr val="window" lastClr="FFFFFF"/>
      </a:lt1>
      <a:dk2>
        <a:srgbClr val="00339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66"/>
        </a:solidFill>
        <a:ln w="6350">
          <a:solidFill>
            <a:schemeClr val="tx1"/>
          </a:solidFill>
          <a:miter lim="800000"/>
          <a:headEnd/>
          <a:tailEnd/>
        </a:ln>
      </a:spPr>
      <a:bodyPr wrap="none" anchor="ctr"/>
      <a:lstStyle>
        <a:defPPr algn="ctr" eaLnBrk="0" hangingPunct="0">
          <a:buClr>
            <a:srgbClr val="FDAA03"/>
          </a:buClr>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itrebrief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rebrief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rebrief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rebrief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rebrief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rebrief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rebrief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trebriefing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itrebreifing_2_2_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security-automation-theme.thmx</Template>
  <TotalTime>17948</TotalTime>
  <Words>1899</Words>
  <Application>Microsoft Office PowerPoint</Application>
  <PresentationFormat>On-screen Show (4:3)</PresentationFormat>
  <Paragraphs>368</Paragraphs>
  <Slides>37</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Arial</vt:lpstr>
      <vt:lpstr>Calibri</vt:lpstr>
      <vt:lpstr>ＭＳ Ｐゴシック</vt:lpstr>
      <vt:lpstr>Wingdings</vt:lpstr>
      <vt:lpstr>Impact</vt:lpstr>
      <vt:lpstr>Arial Narrow</vt:lpstr>
      <vt:lpstr>Times New Roman</vt:lpstr>
      <vt:lpstr>mitrebreifing_2_2_09</vt:lpstr>
      <vt:lpstr>HS SEDI Template v4</vt:lpstr>
      <vt:lpstr>Office Theme</vt:lpstr>
      <vt:lpstr>1_mitrebreifing_2_2_09</vt:lpstr>
      <vt:lpstr>Enabling Distributed Event Management: Interoperability for Automated Response and Prevention</vt:lpstr>
      <vt:lpstr>PowerPoint Presentation</vt:lpstr>
      <vt:lpstr>Premise</vt:lpstr>
      <vt:lpstr>The Problem</vt:lpstr>
      <vt:lpstr>The Problem (Continued)</vt:lpstr>
      <vt:lpstr>What is EMAP?</vt:lpstr>
      <vt:lpstr>   What is EMAP? (Continued)</vt:lpstr>
      <vt:lpstr>PowerPoint Presentation</vt:lpstr>
      <vt:lpstr>How it all works</vt:lpstr>
      <vt:lpstr>Notional EMAP Components</vt:lpstr>
      <vt:lpstr>Notional EMAP Components</vt:lpstr>
      <vt:lpstr>CEE Components</vt:lpstr>
      <vt:lpstr>CEE Architecture</vt:lpstr>
      <vt:lpstr>OEEL</vt:lpstr>
      <vt:lpstr>CERE</vt:lpstr>
      <vt:lpstr>CESS</vt:lpstr>
      <vt:lpstr>Enabling Automated Response and Prevention</vt:lpstr>
      <vt:lpstr>Cyber Observables Overview</vt:lpstr>
      <vt:lpstr>PowerPoint Presentation</vt:lpstr>
      <vt:lpstr>A Brief History of Cyber Observables</vt:lpstr>
      <vt:lpstr>Common Cyber Observables (CybOX) Schema</vt:lpstr>
      <vt:lpstr>Common Cyber Observables (CybOX) Schema</vt:lpstr>
      <vt:lpstr>Common Cyber Observables (CybOX) Schema</vt:lpstr>
      <vt:lpstr>Various Defined Object Schemas</vt:lpstr>
      <vt:lpstr>PowerPoint Presentation</vt:lpstr>
      <vt:lpstr>Cyber Observable Use Cases</vt:lpstr>
      <vt:lpstr>Use Case: Detect Malicious Activity</vt:lpstr>
      <vt:lpstr>Use Case: Incident Response Data Capture</vt:lpstr>
      <vt:lpstr>Use Case: Malware Analysis</vt:lpstr>
      <vt:lpstr>Use Case: Malware Artifact Hunting</vt:lpstr>
      <vt:lpstr>Use Case: Host Based Detection</vt:lpstr>
      <vt:lpstr>Use Case: IR/IM Alerts</vt:lpstr>
      <vt:lpstr>Notional Flow of a Modern Security Incident</vt:lpstr>
      <vt:lpstr>Notional Flow of a Modern Security Incident</vt:lpstr>
      <vt:lpstr>Notional Flow of a Modern Security Incident (cont.)</vt:lpstr>
      <vt:lpstr>Where is CybOX today?</vt:lpstr>
      <vt:lpstr>Questions /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Event Rule Expression</dc:title>
  <dc:creator>George Saylor</dc:creator>
  <cp:lastModifiedBy>Sean Barnum</cp:lastModifiedBy>
  <cp:revision>101</cp:revision>
  <dcterms:created xsi:type="dcterms:W3CDTF">2011-01-13T16:56:59Z</dcterms:created>
  <dcterms:modified xsi:type="dcterms:W3CDTF">2011-10-27T17:56:00Z</dcterms:modified>
</cp:coreProperties>
</file>