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4.xml" ContentType="application/vnd.openxmlformats-officedocument.theme+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5.xml" ContentType="application/vnd.openxmlformats-officedocument.theme+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6" r:id="rId1"/>
    <p:sldMasterId id="2147483903" r:id="rId2"/>
    <p:sldMasterId id="2147484064" r:id="rId3"/>
    <p:sldMasterId id="2147484223" r:id="rId4"/>
    <p:sldMasterId id="2147484450" r:id="rId5"/>
    <p:sldMasterId id="2147484467" r:id="rId6"/>
  </p:sldMasterIdLst>
  <p:notesMasterIdLst>
    <p:notesMasterId r:id="rId50"/>
  </p:notesMasterIdLst>
  <p:sldIdLst>
    <p:sldId id="397" r:id="rId7"/>
    <p:sldId id="398" r:id="rId8"/>
    <p:sldId id="399" r:id="rId9"/>
    <p:sldId id="400" r:id="rId10"/>
    <p:sldId id="401" r:id="rId11"/>
    <p:sldId id="402" r:id="rId12"/>
    <p:sldId id="341" r:id="rId13"/>
    <p:sldId id="395" r:id="rId14"/>
    <p:sldId id="322" r:id="rId15"/>
    <p:sldId id="396" r:id="rId16"/>
    <p:sldId id="360" r:id="rId17"/>
    <p:sldId id="361" r:id="rId18"/>
    <p:sldId id="323" r:id="rId19"/>
    <p:sldId id="382" r:id="rId20"/>
    <p:sldId id="384" r:id="rId21"/>
    <p:sldId id="385" r:id="rId22"/>
    <p:sldId id="386" r:id="rId23"/>
    <p:sldId id="343" r:id="rId24"/>
    <p:sldId id="383" r:id="rId25"/>
    <p:sldId id="375" r:id="rId26"/>
    <p:sldId id="377" r:id="rId27"/>
    <p:sldId id="376" r:id="rId28"/>
    <p:sldId id="373" r:id="rId29"/>
    <p:sldId id="362" r:id="rId30"/>
    <p:sldId id="367" r:id="rId31"/>
    <p:sldId id="394" r:id="rId32"/>
    <p:sldId id="389" r:id="rId33"/>
    <p:sldId id="390" r:id="rId34"/>
    <p:sldId id="391" r:id="rId35"/>
    <p:sldId id="335" r:id="rId36"/>
    <p:sldId id="392" r:id="rId37"/>
    <p:sldId id="338" r:id="rId38"/>
    <p:sldId id="351" r:id="rId39"/>
    <p:sldId id="378" r:id="rId40"/>
    <p:sldId id="393" r:id="rId41"/>
    <p:sldId id="336" r:id="rId42"/>
    <p:sldId id="348" r:id="rId43"/>
    <p:sldId id="331" r:id="rId44"/>
    <p:sldId id="332" r:id="rId45"/>
    <p:sldId id="333" r:id="rId46"/>
    <p:sldId id="334" r:id="rId47"/>
    <p:sldId id="357" r:id="rId48"/>
    <p:sldId id="291" r:id="rId4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52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37" autoAdjust="0"/>
  </p:normalViewPr>
  <p:slideViewPr>
    <p:cSldViewPr snapToGrid="0" snapToObjects="1">
      <p:cViewPr varScale="1">
        <p:scale>
          <a:sx n="84" d="100"/>
          <a:sy n="84" d="100"/>
        </p:scale>
        <p:origin x="-1392" y="-67"/>
      </p:cViewPr>
      <p:guideLst>
        <p:guide orient="horz" pos="2160"/>
        <p:guide pos="2880"/>
      </p:guideLst>
    </p:cSldViewPr>
  </p:slideViewPr>
  <p:outlineViewPr>
    <p:cViewPr>
      <p:scale>
        <a:sx n="33" d="100"/>
        <a:sy n="33" d="100"/>
      </p:scale>
      <p:origin x="53" y="18581"/>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8" Type="http://schemas.openxmlformats.org/officeDocument/2006/relationships/slide" Target="slides/slide2.xml"/><Relationship Id="rId5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D6ED69-EB57-4BDE-A227-082DAE96C189}" type="doc">
      <dgm:prSet loTypeId="urn:microsoft.com/office/officeart/2005/8/layout/hierarchy2" loCatId="hierarchy" qsTypeId="urn:microsoft.com/office/officeart/2005/8/quickstyle/simple4" qsCatId="simple" csTypeId="urn:microsoft.com/office/officeart/2005/8/colors/accent0_3" csCatId="mainScheme" phldr="1"/>
      <dgm:spPr/>
      <dgm:t>
        <a:bodyPr/>
        <a:lstStyle/>
        <a:p>
          <a:endParaRPr lang="en-US"/>
        </a:p>
      </dgm:t>
    </dgm:pt>
    <dgm:pt modelId="{14E4BF4A-DDCB-43B1-B856-D1E204CC274D}">
      <dgm:prSet phldrT="[Text]" custT="1"/>
      <dgm:spPr/>
      <dgm:t>
        <a:bodyPr/>
        <a:lstStyle/>
        <a:p>
          <a:r>
            <a:rPr lang="en-US" sz="1000" b="1" dirty="0" smtClean="0"/>
            <a:t>Measure</a:t>
          </a:r>
          <a:endParaRPr lang="en-US" sz="800" b="1" dirty="0"/>
        </a:p>
      </dgm:t>
    </dgm:pt>
    <dgm:pt modelId="{7A4CB5D1-2D84-41CD-BC0C-82F89E772FFA}" type="parTrans" cxnId="{FB592BBB-9B9F-4E69-BBAB-163DF0E1736C}">
      <dgm:prSet/>
      <dgm:spPr/>
      <dgm:t>
        <a:bodyPr/>
        <a:lstStyle/>
        <a:p>
          <a:endParaRPr lang="en-US" dirty="0"/>
        </a:p>
      </dgm:t>
    </dgm:pt>
    <dgm:pt modelId="{48BB93A4-79D0-4A28-871C-635F3AD91AB1}" type="sibTrans" cxnId="{FB592BBB-9B9F-4E69-BBAB-163DF0E1736C}">
      <dgm:prSet/>
      <dgm:spPr/>
      <dgm:t>
        <a:bodyPr/>
        <a:lstStyle/>
        <a:p>
          <a:endParaRPr lang="en-US"/>
        </a:p>
      </dgm:t>
    </dgm:pt>
    <dgm:pt modelId="{7326E236-7435-4011-877F-97A744AFF59C}">
      <dgm:prSet phldrT="[Text]" custT="1"/>
      <dgm:spPr/>
      <dgm:t>
        <a:bodyPr/>
        <a:lstStyle/>
        <a:p>
          <a:r>
            <a:rPr lang="en-US" sz="1000" b="1" dirty="0" err="1" smtClean="0"/>
            <a:t>Stateful</a:t>
          </a:r>
          <a:endParaRPr lang="en-US" sz="1000" b="1" dirty="0" smtClean="0"/>
        </a:p>
        <a:p>
          <a:r>
            <a:rPr lang="en-US" sz="1000" b="1" dirty="0" smtClean="0"/>
            <a:t>Measure</a:t>
          </a:r>
          <a:endParaRPr lang="en-US" sz="1000" b="1" dirty="0"/>
        </a:p>
      </dgm:t>
    </dgm:pt>
    <dgm:pt modelId="{F0DBFC63-CBD2-479C-AC24-2AB62219119D}" type="parTrans" cxnId="{7D2C3103-11FF-4716-93D0-061DDBB21E7A}">
      <dgm:prSet/>
      <dgm:spPr/>
      <dgm:t>
        <a:bodyPr/>
        <a:lstStyle/>
        <a:p>
          <a:endParaRPr lang="en-US" dirty="0"/>
        </a:p>
      </dgm:t>
    </dgm:pt>
    <dgm:pt modelId="{0175CB66-4AED-4003-8215-AFBCE3E7D71C}" type="sibTrans" cxnId="{7D2C3103-11FF-4716-93D0-061DDBB21E7A}">
      <dgm:prSet/>
      <dgm:spPr/>
      <dgm:t>
        <a:bodyPr/>
        <a:lstStyle/>
        <a:p>
          <a:endParaRPr lang="en-US"/>
        </a:p>
      </dgm:t>
    </dgm:pt>
    <dgm:pt modelId="{F076E0E2-A196-44A4-87DE-5FBED079355E}">
      <dgm:prSet phldrT="[Text]" custT="1"/>
      <dgm:spPr/>
      <dgm:t>
        <a:bodyPr/>
        <a:lstStyle/>
        <a:p>
          <a:r>
            <a:rPr lang="en-US" sz="1000" b="1" dirty="0" smtClean="0"/>
            <a:t>Action</a:t>
          </a:r>
          <a:endParaRPr lang="en-US" sz="800" b="1" dirty="0"/>
        </a:p>
      </dgm:t>
    </dgm:pt>
    <dgm:pt modelId="{CCB58864-3AC2-4A92-A514-2E54E2CDE72D}" type="parTrans" cxnId="{982AD634-3DC6-4689-8301-193C48D3C040}">
      <dgm:prSet/>
      <dgm:spPr/>
      <dgm:t>
        <a:bodyPr/>
        <a:lstStyle/>
        <a:p>
          <a:endParaRPr lang="en-US"/>
        </a:p>
      </dgm:t>
    </dgm:pt>
    <dgm:pt modelId="{9E7E03D1-C76E-43B1-9BCF-CC6C295C3F2D}" type="sibTrans" cxnId="{982AD634-3DC6-4689-8301-193C48D3C040}">
      <dgm:prSet/>
      <dgm:spPr/>
      <dgm:t>
        <a:bodyPr/>
        <a:lstStyle/>
        <a:p>
          <a:endParaRPr lang="en-US"/>
        </a:p>
      </dgm:t>
    </dgm:pt>
    <dgm:pt modelId="{88DA309E-AF70-4B7D-A48C-0C9727E1923C}">
      <dgm:prSet phldrT="[Text]" custT="1"/>
      <dgm:spPr/>
      <dgm:t>
        <a:bodyPr/>
        <a:lstStyle/>
        <a:p>
          <a:r>
            <a:rPr lang="en-US" sz="1000" b="1" dirty="0" smtClean="0"/>
            <a:t>Observable</a:t>
          </a:r>
          <a:endParaRPr lang="en-US" sz="800" b="1" dirty="0"/>
        </a:p>
      </dgm:t>
    </dgm:pt>
    <dgm:pt modelId="{ACB0E4E4-9E29-4677-9DBE-2DCC76D10101}" type="parTrans" cxnId="{0054FF21-37B6-482C-A8DD-C46BF612D734}">
      <dgm:prSet/>
      <dgm:spPr/>
      <dgm:t>
        <a:bodyPr/>
        <a:lstStyle/>
        <a:p>
          <a:endParaRPr lang="en-US"/>
        </a:p>
      </dgm:t>
    </dgm:pt>
    <dgm:pt modelId="{DE1628D9-A832-45BC-ABBD-17D20C9EA081}" type="sibTrans" cxnId="{0054FF21-37B6-482C-A8DD-C46BF612D734}">
      <dgm:prSet/>
      <dgm:spPr/>
      <dgm:t>
        <a:bodyPr/>
        <a:lstStyle/>
        <a:p>
          <a:endParaRPr lang="en-US"/>
        </a:p>
      </dgm:t>
    </dgm:pt>
    <dgm:pt modelId="{F328DECF-4E80-4CBB-B0FD-15648DFB8E48}">
      <dgm:prSet phldrT="[Text]" custT="1"/>
      <dgm:spPr/>
      <dgm:t>
        <a:bodyPr/>
        <a:lstStyle/>
        <a:p>
          <a:r>
            <a:rPr lang="en-US" sz="1000" b="1" dirty="0" smtClean="0"/>
            <a:t>Event</a:t>
          </a:r>
          <a:endParaRPr lang="en-US" sz="800" b="1" dirty="0"/>
        </a:p>
      </dgm:t>
    </dgm:pt>
    <dgm:pt modelId="{A70E4E31-D6F2-45B0-89A6-839C2ECD400F}" type="parTrans" cxnId="{52C5B8D2-21DC-4A1D-8F26-00508C5091CF}">
      <dgm:prSet/>
      <dgm:spPr/>
      <dgm:t>
        <a:bodyPr/>
        <a:lstStyle/>
        <a:p>
          <a:endParaRPr lang="en-US"/>
        </a:p>
      </dgm:t>
    </dgm:pt>
    <dgm:pt modelId="{32E00C6E-1411-4AD3-BABD-7ABC662E70BB}" type="sibTrans" cxnId="{52C5B8D2-21DC-4A1D-8F26-00508C5091CF}">
      <dgm:prSet/>
      <dgm:spPr/>
      <dgm:t>
        <a:bodyPr/>
        <a:lstStyle/>
        <a:p>
          <a:endParaRPr lang="en-US"/>
        </a:p>
      </dgm:t>
    </dgm:pt>
    <dgm:pt modelId="{29CB5AA6-112F-47AF-928B-75826E6E6256}">
      <dgm:prSet phldrT="[Text]" custT="1"/>
      <dgm:spPr/>
      <dgm:t>
        <a:bodyPr/>
        <a:lstStyle/>
        <a:p>
          <a:r>
            <a:rPr lang="en-US" sz="1000" b="1" dirty="0" smtClean="0"/>
            <a:t>Measure Source</a:t>
          </a:r>
          <a:endParaRPr lang="en-US" sz="1000" b="1" dirty="0"/>
        </a:p>
      </dgm:t>
    </dgm:pt>
    <dgm:pt modelId="{5F916DBB-A222-47AA-B670-C4B07639B15B}" type="parTrans" cxnId="{9D5AC01E-ACC0-4DFA-9969-72AF101435EF}">
      <dgm:prSet/>
      <dgm:spPr/>
      <dgm:t>
        <a:bodyPr/>
        <a:lstStyle/>
        <a:p>
          <a:endParaRPr lang="en-US" dirty="0"/>
        </a:p>
      </dgm:t>
    </dgm:pt>
    <dgm:pt modelId="{5F4F0265-A329-4AC1-80BE-62D5278BD344}" type="sibTrans" cxnId="{9D5AC01E-ACC0-4DFA-9969-72AF101435EF}">
      <dgm:prSet/>
      <dgm:spPr/>
      <dgm:t>
        <a:bodyPr/>
        <a:lstStyle/>
        <a:p>
          <a:endParaRPr lang="en-US"/>
        </a:p>
      </dgm:t>
    </dgm:pt>
    <dgm:pt modelId="{DFBF265F-26BC-4191-AFA9-02699D7429A1}">
      <dgm:prSet phldrT="[Text]" custT="1"/>
      <dgm:spPr/>
      <dgm:t>
        <a:bodyPr/>
        <a:lstStyle/>
        <a:p>
          <a:r>
            <a:rPr lang="en-US" sz="1000" b="1" dirty="0" smtClean="0"/>
            <a:t>Object State</a:t>
          </a:r>
          <a:endParaRPr lang="en-US" sz="1000" b="1" dirty="0"/>
        </a:p>
      </dgm:t>
    </dgm:pt>
    <dgm:pt modelId="{69760816-09BF-4C9F-9759-2BD819C770F7}" type="parTrans" cxnId="{A4DBC885-613A-43BD-AEDD-63299078905C}">
      <dgm:prSet/>
      <dgm:spPr/>
      <dgm:t>
        <a:bodyPr/>
        <a:lstStyle/>
        <a:p>
          <a:endParaRPr lang="en-US"/>
        </a:p>
      </dgm:t>
    </dgm:pt>
    <dgm:pt modelId="{34691EC9-6F7B-42AF-80C4-936D480BEA8A}" type="sibTrans" cxnId="{A4DBC885-613A-43BD-AEDD-63299078905C}">
      <dgm:prSet/>
      <dgm:spPr/>
      <dgm:t>
        <a:bodyPr/>
        <a:lstStyle/>
        <a:p>
          <a:endParaRPr lang="en-US"/>
        </a:p>
      </dgm:t>
    </dgm:pt>
    <dgm:pt modelId="{0CEE92DC-45D7-4F21-8C0A-F68E88A37E4D}">
      <dgm:prSet phldrT="[Text]" custT="1"/>
      <dgm:spPr/>
      <dgm:t>
        <a:bodyPr/>
        <a:lstStyle/>
        <a:p>
          <a:r>
            <a:rPr lang="en-US" sz="1000" b="1" dirty="0" smtClean="0"/>
            <a:t>Object</a:t>
          </a:r>
          <a:endParaRPr lang="en-US" sz="800" b="1" dirty="0"/>
        </a:p>
      </dgm:t>
    </dgm:pt>
    <dgm:pt modelId="{D339BE32-570C-4D9B-8A03-60647E41FB29}" type="parTrans" cxnId="{CE1B8B6F-6B21-4CB3-8A82-CFF44566BFC8}">
      <dgm:prSet/>
      <dgm:spPr/>
      <dgm:t>
        <a:bodyPr/>
        <a:lstStyle/>
        <a:p>
          <a:endParaRPr lang="en-US"/>
        </a:p>
      </dgm:t>
    </dgm:pt>
    <dgm:pt modelId="{638994B2-E24B-499D-9B8E-C4F1D6A0BEF3}" type="sibTrans" cxnId="{CE1B8B6F-6B21-4CB3-8A82-CFF44566BFC8}">
      <dgm:prSet/>
      <dgm:spPr/>
      <dgm:t>
        <a:bodyPr/>
        <a:lstStyle/>
        <a:p>
          <a:endParaRPr lang="en-US"/>
        </a:p>
      </dgm:t>
    </dgm:pt>
    <dgm:pt modelId="{0D683AE0-2FD4-47F8-A52F-AE90C79B651F}">
      <dgm:prSet phldrT="[Text]" custT="1"/>
      <dgm:spPr/>
      <dgm:t>
        <a:bodyPr/>
        <a:lstStyle/>
        <a:p>
          <a:r>
            <a:rPr lang="en-US" sz="1000" b="1" dirty="0" smtClean="0"/>
            <a:t>Defined Object</a:t>
          </a:r>
          <a:endParaRPr lang="en-US" sz="1000" b="1" dirty="0"/>
        </a:p>
      </dgm:t>
    </dgm:pt>
    <dgm:pt modelId="{9F6F26D8-F386-4CD2-9E6E-8B43F4A68163}" type="parTrans" cxnId="{30EC9CF0-9D19-4EC4-BEAE-DE33FC6A2199}">
      <dgm:prSet/>
      <dgm:spPr/>
      <dgm:t>
        <a:bodyPr/>
        <a:lstStyle/>
        <a:p>
          <a:endParaRPr lang="en-US"/>
        </a:p>
      </dgm:t>
    </dgm:pt>
    <dgm:pt modelId="{6488DA52-7CC6-428A-AC35-A45458DA60E5}" type="sibTrans" cxnId="{30EC9CF0-9D19-4EC4-BEAE-DE33FC6A2199}">
      <dgm:prSet/>
      <dgm:spPr/>
      <dgm:t>
        <a:bodyPr/>
        <a:lstStyle/>
        <a:p>
          <a:endParaRPr lang="en-US"/>
        </a:p>
      </dgm:t>
    </dgm:pt>
    <dgm:pt modelId="{78037183-5574-42C3-AB76-A9401653169F}">
      <dgm:prSet phldrT="[Text]" custT="1"/>
      <dgm:spPr/>
      <dgm:t>
        <a:bodyPr/>
        <a:lstStyle/>
        <a:p>
          <a:r>
            <a:rPr lang="en-US" sz="1000" b="1" dirty="0" smtClean="0"/>
            <a:t>File System</a:t>
          </a:r>
          <a:endParaRPr lang="en-US" sz="1000" b="1" dirty="0"/>
        </a:p>
      </dgm:t>
    </dgm:pt>
    <dgm:pt modelId="{71F8C2DA-5F25-4B4C-AB03-5D21FD6AA036}" type="parTrans" cxnId="{B13F3EB3-5C02-4EFA-9A62-76DB86BA1A84}">
      <dgm:prSet/>
      <dgm:spPr/>
      <dgm:t>
        <a:bodyPr/>
        <a:lstStyle/>
        <a:p>
          <a:endParaRPr lang="en-US"/>
        </a:p>
      </dgm:t>
    </dgm:pt>
    <dgm:pt modelId="{41A6B747-216E-4EE9-BF36-78E3149FA498}" type="sibTrans" cxnId="{B13F3EB3-5C02-4EFA-9A62-76DB86BA1A84}">
      <dgm:prSet/>
      <dgm:spPr/>
      <dgm:t>
        <a:bodyPr/>
        <a:lstStyle/>
        <a:p>
          <a:endParaRPr lang="en-US"/>
        </a:p>
      </dgm:t>
    </dgm:pt>
    <dgm:pt modelId="{610A8C02-9DA4-44AB-9179-25BAEE6F1499}">
      <dgm:prSet phldrT="[Text]" custT="1"/>
      <dgm:spPr/>
      <dgm:t>
        <a:bodyPr/>
        <a:lstStyle/>
        <a:p>
          <a:r>
            <a:rPr lang="en-US" sz="1000" b="1" dirty="0" smtClean="0"/>
            <a:t>GUI</a:t>
          </a:r>
          <a:endParaRPr lang="en-US" sz="800" b="1" dirty="0"/>
        </a:p>
      </dgm:t>
    </dgm:pt>
    <dgm:pt modelId="{1451E722-82C8-41F0-BBDE-B800F9221741}" type="parTrans" cxnId="{C68657E7-A430-4DDC-9414-6AAC96DB558D}">
      <dgm:prSet/>
      <dgm:spPr/>
      <dgm:t>
        <a:bodyPr/>
        <a:lstStyle/>
        <a:p>
          <a:endParaRPr lang="en-US"/>
        </a:p>
      </dgm:t>
    </dgm:pt>
    <dgm:pt modelId="{E508D7BB-8C59-470A-87FC-990A8D8C440F}" type="sibTrans" cxnId="{C68657E7-A430-4DDC-9414-6AAC96DB558D}">
      <dgm:prSet/>
      <dgm:spPr/>
      <dgm:t>
        <a:bodyPr/>
        <a:lstStyle/>
        <a:p>
          <a:endParaRPr lang="en-US"/>
        </a:p>
      </dgm:t>
    </dgm:pt>
    <dgm:pt modelId="{BF436A55-B407-4150-A336-644BB340045C}">
      <dgm:prSet phldrT="[Text]" custT="1"/>
      <dgm:spPr/>
      <dgm:t>
        <a:bodyPr/>
        <a:lstStyle/>
        <a:p>
          <a:r>
            <a:rPr lang="en-US" sz="1000" b="1" dirty="0" smtClean="0"/>
            <a:t>IPC</a:t>
          </a:r>
          <a:endParaRPr lang="en-US" sz="800" b="1" dirty="0"/>
        </a:p>
      </dgm:t>
    </dgm:pt>
    <dgm:pt modelId="{50EFA0FC-EB90-4362-9A14-8A3BADA85FA9}" type="parTrans" cxnId="{BDA10C2C-6FF0-43CA-BE15-FCC5451B8CE8}">
      <dgm:prSet/>
      <dgm:spPr/>
      <dgm:t>
        <a:bodyPr/>
        <a:lstStyle/>
        <a:p>
          <a:endParaRPr lang="en-US"/>
        </a:p>
      </dgm:t>
    </dgm:pt>
    <dgm:pt modelId="{D78CFBDD-45FC-47FE-AC37-99DFAB19D2AF}" type="sibTrans" cxnId="{BDA10C2C-6FF0-43CA-BE15-FCC5451B8CE8}">
      <dgm:prSet/>
      <dgm:spPr/>
      <dgm:t>
        <a:bodyPr/>
        <a:lstStyle/>
        <a:p>
          <a:endParaRPr lang="en-US"/>
        </a:p>
      </dgm:t>
    </dgm:pt>
    <dgm:pt modelId="{138D70A0-D1C6-499F-8EE9-DF3FB6497F7E}">
      <dgm:prSet phldrT="[Text]" custT="1"/>
      <dgm:spPr/>
      <dgm:t>
        <a:bodyPr/>
        <a:lstStyle/>
        <a:p>
          <a:r>
            <a:rPr lang="en-US" sz="1000" b="1" dirty="0" smtClean="0"/>
            <a:t>Internet</a:t>
          </a:r>
          <a:endParaRPr lang="en-US" sz="800" b="1" dirty="0"/>
        </a:p>
      </dgm:t>
    </dgm:pt>
    <dgm:pt modelId="{D6839511-A0EF-420E-A015-AEE4E10570B1}" type="parTrans" cxnId="{BDFBBC20-0A0C-4A5E-8EF4-A2AB660BA201}">
      <dgm:prSet/>
      <dgm:spPr/>
      <dgm:t>
        <a:bodyPr/>
        <a:lstStyle/>
        <a:p>
          <a:endParaRPr lang="en-US"/>
        </a:p>
      </dgm:t>
    </dgm:pt>
    <dgm:pt modelId="{39D38457-FC30-44FE-A598-C9125113037D}" type="sibTrans" cxnId="{BDFBBC20-0A0C-4A5E-8EF4-A2AB660BA201}">
      <dgm:prSet/>
      <dgm:spPr/>
      <dgm:t>
        <a:bodyPr/>
        <a:lstStyle/>
        <a:p>
          <a:endParaRPr lang="en-US"/>
        </a:p>
      </dgm:t>
    </dgm:pt>
    <dgm:pt modelId="{425EC11C-07D5-45C6-B2DA-619CB740BB1A}">
      <dgm:prSet phldrT="[Text]" custT="1"/>
      <dgm:spPr/>
      <dgm:t>
        <a:bodyPr/>
        <a:lstStyle/>
        <a:p>
          <a:r>
            <a:rPr lang="en-US" sz="1000" b="1" dirty="0" smtClean="0"/>
            <a:t>Module</a:t>
          </a:r>
          <a:endParaRPr lang="en-US" sz="800" b="1" dirty="0"/>
        </a:p>
      </dgm:t>
    </dgm:pt>
    <dgm:pt modelId="{66F4AB5E-0F8B-447F-9597-606FB491D2BA}" type="parTrans" cxnId="{377B7337-E40A-4675-822F-F6945BEF1FF4}">
      <dgm:prSet/>
      <dgm:spPr/>
      <dgm:t>
        <a:bodyPr/>
        <a:lstStyle/>
        <a:p>
          <a:endParaRPr lang="en-US"/>
        </a:p>
      </dgm:t>
    </dgm:pt>
    <dgm:pt modelId="{160CC2D2-7AEC-4460-A781-77AB72EF91DC}" type="sibTrans" cxnId="{377B7337-E40A-4675-822F-F6945BEF1FF4}">
      <dgm:prSet/>
      <dgm:spPr/>
      <dgm:t>
        <a:bodyPr/>
        <a:lstStyle/>
        <a:p>
          <a:endParaRPr lang="en-US"/>
        </a:p>
      </dgm:t>
    </dgm:pt>
    <dgm:pt modelId="{51D3C566-69A6-4735-9A1F-447D1BB3353F}">
      <dgm:prSet phldrT="[Text]" custT="1"/>
      <dgm:spPr/>
      <dgm:t>
        <a:bodyPr/>
        <a:lstStyle/>
        <a:p>
          <a:r>
            <a:rPr lang="en-US" sz="1000" b="1" dirty="0" smtClean="0"/>
            <a:t>Registry</a:t>
          </a:r>
          <a:endParaRPr lang="en-US" sz="800" b="1" dirty="0"/>
        </a:p>
      </dgm:t>
    </dgm:pt>
    <dgm:pt modelId="{7FE31D2A-10ED-4747-AB5B-71102F05050B}" type="parTrans" cxnId="{2EE0280E-CA49-4D17-973E-878529943E17}">
      <dgm:prSet/>
      <dgm:spPr/>
      <dgm:t>
        <a:bodyPr/>
        <a:lstStyle/>
        <a:p>
          <a:endParaRPr lang="en-US"/>
        </a:p>
      </dgm:t>
    </dgm:pt>
    <dgm:pt modelId="{E247BCF3-F97B-485A-9824-D5C47EB42B91}" type="sibTrans" cxnId="{2EE0280E-CA49-4D17-973E-878529943E17}">
      <dgm:prSet/>
      <dgm:spPr/>
      <dgm:t>
        <a:bodyPr/>
        <a:lstStyle/>
        <a:p>
          <a:endParaRPr lang="en-US"/>
        </a:p>
      </dgm:t>
    </dgm:pt>
    <dgm:pt modelId="{1A919DB4-E267-4632-8FA0-DE02FC870FEF}">
      <dgm:prSet phldrT="[Text]" custT="1"/>
      <dgm:spPr/>
      <dgm:t>
        <a:bodyPr/>
        <a:lstStyle/>
        <a:p>
          <a:r>
            <a:rPr lang="en-US" sz="1000" b="1" dirty="0" smtClean="0"/>
            <a:t>Memory</a:t>
          </a:r>
          <a:endParaRPr lang="en-US" sz="800" b="1" dirty="0"/>
        </a:p>
      </dgm:t>
    </dgm:pt>
    <dgm:pt modelId="{FAA31528-B864-4D83-A948-50A4220AC293}" type="parTrans" cxnId="{8EA39EAA-9EBC-4293-B2E7-CA5F8D8DC869}">
      <dgm:prSet/>
      <dgm:spPr/>
      <dgm:t>
        <a:bodyPr/>
        <a:lstStyle/>
        <a:p>
          <a:endParaRPr lang="en-US"/>
        </a:p>
      </dgm:t>
    </dgm:pt>
    <dgm:pt modelId="{56C1D837-B864-4710-ADCC-DCAABD5588BE}" type="sibTrans" cxnId="{8EA39EAA-9EBC-4293-B2E7-CA5F8D8DC869}">
      <dgm:prSet/>
      <dgm:spPr/>
      <dgm:t>
        <a:bodyPr/>
        <a:lstStyle/>
        <a:p>
          <a:endParaRPr lang="en-US"/>
        </a:p>
      </dgm:t>
    </dgm:pt>
    <dgm:pt modelId="{C03816EB-BCF5-4546-A0BF-BBE578EC4693}">
      <dgm:prSet phldrT="[Text]" custT="1"/>
      <dgm:spPr/>
      <dgm:t>
        <a:bodyPr/>
        <a:lstStyle/>
        <a:p>
          <a:r>
            <a:rPr lang="en-US" sz="1000" b="1" dirty="0" smtClean="0"/>
            <a:t>Network</a:t>
          </a:r>
          <a:endParaRPr lang="en-US" sz="800" b="1" dirty="0"/>
        </a:p>
      </dgm:t>
    </dgm:pt>
    <dgm:pt modelId="{F457B7F4-D673-47B0-A618-A786E7A8C60D}" type="parTrans" cxnId="{022B49D3-456E-4F49-8078-FC1231D67E33}">
      <dgm:prSet/>
      <dgm:spPr/>
      <dgm:t>
        <a:bodyPr/>
        <a:lstStyle/>
        <a:p>
          <a:endParaRPr lang="en-US"/>
        </a:p>
      </dgm:t>
    </dgm:pt>
    <dgm:pt modelId="{6C9E4948-11F3-47A4-AAFB-3D7A4ACD06C3}" type="sibTrans" cxnId="{022B49D3-456E-4F49-8078-FC1231D67E33}">
      <dgm:prSet/>
      <dgm:spPr/>
      <dgm:t>
        <a:bodyPr/>
        <a:lstStyle/>
        <a:p>
          <a:endParaRPr lang="en-US"/>
        </a:p>
      </dgm:t>
    </dgm:pt>
    <dgm:pt modelId="{B408D419-C2C1-4B55-8F6E-7F9E1931E8D0}">
      <dgm:prSet phldrT="[Text]" custT="1"/>
      <dgm:spPr/>
      <dgm:t>
        <a:bodyPr/>
        <a:lstStyle/>
        <a:p>
          <a:r>
            <a:rPr lang="en-US" sz="1000" b="1" dirty="0" smtClean="0"/>
            <a:t>Daemon</a:t>
          </a:r>
          <a:endParaRPr lang="en-US" sz="800" b="1" dirty="0"/>
        </a:p>
      </dgm:t>
    </dgm:pt>
    <dgm:pt modelId="{78E12FD3-5C7E-479C-AB1D-F6FEC3C83B4C}" type="parTrans" cxnId="{9C3A7B5A-CD91-48CA-B03A-FBA7E5B3B70C}">
      <dgm:prSet/>
      <dgm:spPr/>
      <dgm:t>
        <a:bodyPr/>
        <a:lstStyle/>
        <a:p>
          <a:endParaRPr lang="en-US"/>
        </a:p>
      </dgm:t>
    </dgm:pt>
    <dgm:pt modelId="{86B9A853-2EED-4B42-A6D0-EE203EEF07D0}" type="sibTrans" cxnId="{9C3A7B5A-CD91-48CA-B03A-FBA7E5B3B70C}">
      <dgm:prSet/>
      <dgm:spPr/>
      <dgm:t>
        <a:bodyPr/>
        <a:lstStyle/>
        <a:p>
          <a:endParaRPr lang="en-US"/>
        </a:p>
      </dgm:t>
    </dgm:pt>
    <dgm:pt modelId="{272F2D19-DBB8-475A-A985-495851A9E05D}">
      <dgm:prSet phldrT="[Text]" custT="1"/>
      <dgm:spPr/>
      <dgm:t>
        <a:bodyPr/>
        <a:lstStyle/>
        <a:p>
          <a:r>
            <a:rPr lang="en-US" sz="1000" b="1" dirty="0" smtClean="0"/>
            <a:t>Custom Attributes</a:t>
          </a:r>
          <a:endParaRPr lang="en-US" sz="1000" b="1" dirty="0"/>
        </a:p>
      </dgm:t>
    </dgm:pt>
    <dgm:pt modelId="{F8CC49E4-6DB0-49F1-B087-8F96AB821084}" type="parTrans" cxnId="{532A15A1-133F-4D9C-8071-6FCD25B8CBC2}">
      <dgm:prSet/>
      <dgm:spPr/>
      <dgm:t>
        <a:bodyPr/>
        <a:lstStyle/>
        <a:p>
          <a:endParaRPr lang="en-US"/>
        </a:p>
      </dgm:t>
    </dgm:pt>
    <dgm:pt modelId="{24E3D9A9-B919-400A-9DF6-F81342524AA5}" type="sibTrans" cxnId="{532A15A1-133F-4D9C-8071-6FCD25B8CBC2}">
      <dgm:prSet/>
      <dgm:spPr/>
      <dgm:t>
        <a:bodyPr/>
        <a:lstStyle/>
        <a:p>
          <a:endParaRPr lang="en-US"/>
        </a:p>
      </dgm:t>
    </dgm:pt>
    <dgm:pt modelId="{2FEF0B14-F8AB-49E4-BB54-4B0748AD876E}" type="pres">
      <dgm:prSet presAssocID="{A3D6ED69-EB57-4BDE-A227-082DAE96C189}" presName="diagram" presStyleCnt="0">
        <dgm:presLayoutVars>
          <dgm:chPref val="1"/>
          <dgm:dir/>
          <dgm:animOne val="branch"/>
          <dgm:animLvl val="lvl"/>
          <dgm:resizeHandles val="exact"/>
        </dgm:presLayoutVars>
      </dgm:prSet>
      <dgm:spPr/>
      <dgm:t>
        <a:bodyPr/>
        <a:lstStyle/>
        <a:p>
          <a:endParaRPr lang="en-US"/>
        </a:p>
      </dgm:t>
    </dgm:pt>
    <dgm:pt modelId="{4B924332-663B-47FD-A5AB-F029FC08D8D7}" type="pres">
      <dgm:prSet presAssocID="{88DA309E-AF70-4B7D-A48C-0C9727E1923C}" presName="root1" presStyleCnt="0"/>
      <dgm:spPr/>
    </dgm:pt>
    <dgm:pt modelId="{B99AECFE-86B1-40F1-A6F3-289DB15FAA56}" type="pres">
      <dgm:prSet presAssocID="{88DA309E-AF70-4B7D-A48C-0C9727E1923C}" presName="LevelOneTextNode" presStyleLbl="node0" presStyleIdx="0" presStyleCnt="1" custLinFactY="94749" custLinFactNeighborX="617" custLinFactNeighborY="100000">
        <dgm:presLayoutVars>
          <dgm:chPref val="3"/>
        </dgm:presLayoutVars>
      </dgm:prSet>
      <dgm:spPr/>
      <dgm:t>
        <a:bodyPr/>
        <a:lstStyle/>
        <a:p>
          <a:endParaRPr lang="en-US"/>
        </a:p>
      </dgm:t>
    </dgm:pt>
    <dgm:pt modelId="{446D1A94-8EAC-4873-987A-D8951E7E05DC}" type="pres">
      <dgm:prSet presAssocID="{88DA309E-AF70-4B7D-A48C-0C9727E1923C}" presName="level2hierChild" presStyleCnt="0"/>
      <dgm:spPr/>
    </dgm:pt>
    <dgm:pt modelId="{867937B0-AF61-4354-8925-7A02A40C6825}" type="pres">
      <dgm:prSet presAssocID="{5F916DBB-A222-47AA-B670-C4B07639B15B}" presName="conn2-1" presStyleLbl="parChTrans1D2" presStyleIdx="0" presStyleCnt="2"/>
      <dgm:spPr/>
      <dgm:t>
        <a:bodyPr/>
        <a:lstStyle/>
        <a:p>
          <a:endParaRPr lang="en-US"/>
        </a:p>
      </dgm:t>
    </dgm:pt>
    <dgm:pt modelId="{A84FDF7A-2CB8-4675-A5CD-2BA3793905DC}" type="pres">
      <dgm:prSet presAssocID="{5F916DBB-A222-47AA-B670-C4B07639B15B}" presName="connTx" presStyleLbl="parChTrans1D2" presStyleIdx="0" presStyleCnt="2"/>
      <dgm:spPr/>
      <dgm:t>
        <a:bodyPr/>
        <a:lstStyle/>
        <a:p>
          <a:endParaRPr lang="en-US"/>
        </a:p>
      </dgm:t>
    </dgm:pt>
    <dgm:pt modelId="{53F19261-6EF8-418E-B817-6806C838532D}" type="pres">
      <dgm:prSet presAssocID="{29CB5AA6-112F-47AF-928B-75826E6E6256}" presName="root2" presStyleCnt="0"/>
      <dgm:spPr/>
    </dgm:pt>
    <dgm:pt modelId="{8C536FA9-40AA-457A-8896-F056E5422695}" type="pres">
      <dgm:prSet presAssocID="{29CB5AA6-112F-47AF-928B-75826E6E6256}" presName="LevelTwoTextNode" presStyleLbl="node2" presStyleIdx="0" presStyleCnt="2" custLinFactY="100000" custLinFactNeighborX="-16167" custLinFactNeighborY="110778">
        <dgm:presLayoutVars>
          <dgm:chPref val="3"/>
        </dgm:presLayoutVars>
      </dgm:prSet>
      <dgm:spPr/>
      <dgm:t>
        <a:bodyPr/>
        <a:lstStyle/>
        <a:p>
          <a:endParaRPr lang="en-US"/>
        </a:p>
      </dgm:t>
    </dgm:pt>
    <dgm:pt modelId="{B8184604-F9AF-4534-971A-EDC3F5C6C4E9}" type="pres">
      <dgm:prSet presAssocID="{29CB5AA6-112F-47AF-928B-75826E6E6256}" presName="level3hierChild" presStyleCnt="0"/>
      <dgm:spPr/>
    </dgm:pt>
    <dgm:pt modelId="{9C08CBB0-A89D-4AD2-AE0B-CAB99E8D72C8}" type="pres">
      <dgm:prSet presAssocID="{7A4CB5D1-2D84-41CD-BC0C-82F89E772FFA}" presName="conn2-1" presStyleLbl="parChTrans1D2" presStyleIdx="1" presStyleCnt="2"/>
      <dgm:spPr/>
      <dgm:t>
        <a:bodyPr/>
        <a:lstStyle/>
        <a:p>
          <a:endParaRPr lang="en-US"/>
        </a:p>
      </dgm:t>
    </dgm:pt>
    <dgm:pt modelId="{93DD17A6-B9E0-4C83-97EA-16D0D8FD2E1F}" type="pres">
      <dgm:prSet presAssocID="{7A4CB5D1-2D84-41CD-BC0C-82F89E772FFA}" presName="connTx" presStyleLbl="parChTrans1D2" presStyleIdx="1" presStyleCnt="2"/>
      <dgm:spPr/>
      <dgm:t>
        <a:bodyPr/>
        <a:lstStyle/>
        <a:p>
          <a:endParaRPr lang="en-US"/>
        </a:p>
      </dgm:t>
    </dgm:pt>
    <dgm:pt modelId="{EF3F6BBC-2A9E-47C5-A884-F27600FDC688}" type="pres">
      <dgm:prSet presAssocID="{14E4BF4A-DDCB-43B1-B856-D1E204CC274D}" presName="root2" presStyleCnt="0"/>
      <dgm:spPr/>
    </dgm:pt>
    <dgm:pt modelId="{59860E49-2664-4C99-A688-C4A1FC188C21}" type="pres">
      <dgm:prSet presAssocID="{14E4BF4A-DDCB-43B1-B856-D1E204CC274D}" presName="LevelTwoTextNode" presStyleLbl="node2" presStyleIdx="1" presStyleCnt="2" custLinFactY="100000" custLinFactNeighborX="-16167" custLinFactNeighborY="110778">
        <dgm:presLayoutVars>
          <dgm:chPref val="3"/>
        </dgm:presLayoutVars>
      </dgm:prSet>
      <dgm:spPr/>
      <dgm:t>
        <a:bodyPr/>
        <a:lstStyle/>
        <a:p>
          <a:endParaRPr lang="en-US"/>
        </a:p>
      </dgm:t>
    </dgm:pt>
    <dgm:pt modelId="{AE70B296-726F-4BBA-B44D-39CAF442A994}" type="pres">
      <dgm:prSet presAssocID="{14E4BF4A-DDCB-43B1-B856-D1E204CC274D}" presName="level3hierChild" presStyleCnt="0"/>
      <dgm:spPr/>
    </dgm:pt>
    <dgm:pt modelId="{B65C55D4-31CD-483D-BC1E-707F91594BC1}" type="pres">
      <dgm:prSet presAssocID="{F0DBFC63-CBD2-479C-AC24-2AB62219119D}" presName="conn2-1" presStyleLbl="parChTrans1D3" presStyleIdx="0" presStyleCnt="2"/>
      <dgm:spPr/>
      <dgm:t>
        <a:bodyPr/>
        <a:lstStyle/>
        <a:p>
          <a:endParaRPr lang="en-US"/>
        </a:p>
      </dgm:t>
    </dgm:pt>
    <dgm:pt modelId="{4E81DB5C-D9A5-495A-A4A7-2AF35D5EE0A5}" type="pres">
      <dgm:prSet presAssocID="{F0DBFC63-CBD2-479C-AC24-2AB62219119D}" presName="connTx" presStyleLbl="parChTrans1D3" presStyleIdx="0" presStyleCnt="2"/>
      <dgm:spPr/>
      <dgm:t>
        <a:bodyPr/>
        <a:lstStyle/>
        <a:p>
          <a:endParaRPr lang="en-US"/>
        </a:p>
      </dgm:t>
    </dgm:pt>
    <dgm:pt modelId="{DC2F8BFB-5862-4F0F-91BD-9F0810A9E3AC}" type="pres">
      <dgm:prSet presAssocID="{7326E236-7435-4011-877F-97A744AFF59C}" presName="root2" presStyleCnt="0"/>
      <dgm:spPr/>
      <dgm:t>
        <a:bodyPr/>
        <a:lstStyle/>
        <a:p>
          <a:endParaRPr lang="en-US"/>
        </a:p>
      </dgm:t>
    </dgm:pt>
    <dgm:pt modelId="{A4FB81C7-A480-4FE4-883E-C353718717C2}" type="pres">
      <dgm:prSet presAssocID="{7326E236-7435-4011-877F-97A744AFF59C}" presName="LevelTwoTextNode" presStyleLbl="node3" presStyleIdx="0" presStyleCnt="2" custLinFactY="79259" custLinFactNeighborX="-39574" custLinFactNeighborY="100000">
        <dgm:presLayoutVars>
          <dgm:chPref val="3"/>
        </dgm:presLayoutVars>
      </dgm:prSet>
      <dgm:spPr/>
      <dgm:t>
        <a:bodyPr/>
        <a:lstStyle/>
        <a:p>
          <a:endParaRPr lang="en-US"/>
        </a:p>
      </dgm:t>
    </dgm:pt>
    <dgm:pt modelId="{AA25F718-8563-43AD-9BBA-2067BCAFA179}" type="pres">
      <dgm:prSet presAssocID="{7326E236-7435-4011-877F-97A744AFF59C}" presName="level3hierChild" presStyleCnt="0"/>
      <dgm:spPr/>
      <dgm:t>
        <a:bodyPr/>
        <a:lstStyle/>
        <a:p>
          <a:endParaRPr lang="en-US"/>
        </a:p>
      </dgm:t>
    </dgm:pt>
    <dgm:pt modelId="{4D995407-B63D-40AA-B368-EB0904BD06D1}" type="pres">
      <dgm:prSet presAssocID="{A70E4E31-D6F2-45B0-89A6-839C2ECD400F}" presName="conn2-1" presStyleLbl="parChTrans1D3" presStyleIdx="1" presStyleCnt="2"/>
      <dgm:spPr/>
      <dgm:t>
        <a:bodyPr/>
        <a:lstStyle/>
        <a:p>
          <a:endParaRPr lang="en-US"/>
        </a:p>
      </dgm:t>
    </dgm:pt>
    <dgm:pt modelId="{20ADBD06-9359-4802-B4C0-A7CBAE84EBE9}" type="pres">
      <dgm:prSet presAssocID="{A70E4E31-D6F2-45B0-89A6-839C2ECD400F}" presName="connTx" presStyleLbl="parChTrans1D3" presStyleIdx="1" presStyleCnt="2"/>
      <dgm:spPr/>
      <dgm:t>
        <a:bodyPr/>
        <a:lstStyle/>
        <a:p>
          <a:endParaRPr lang="en-US"/>
        </a:p>
      </dgm:t>
    </dgm:pt>
    <dgm:pt modelId="{DCCDF9F7-7F37-429B-B160-3972EE23DADE}" type="pres">
      <dgm:prSet presAssocID="{F328DECF-4E80-4CBB-B0FD-15648DFB8E48}" presName="root2" presStyleCnt="0"/>
      <dgm:spPr/>
    </dgm:pt>
    <dgm:pt modelId="{31BEF11E-81A9-4FBB-B58D-623F262A6FAE}" type="pres">
      <dgm:prSet presAssocID="{F328DECF-4E80-4CBB-B0FD-15648DFB8E48}" presName="LevelTwoTextNode" presStyleLbl="node3" presStyleIdx="1" presStyleCnt="2" custLinFactY="100000" custLinFactNeighborX="-37276" custLinFactNeighborY="103025">
        <dgm:presLayoutVars>
          <dgm:chPref val="3"/>
        </dgm:presLayoutVars>
      </dgm:prSet>
      <dgm:spPr/>
      <dgm:t>
        <a:bodyPr/>
        <a:lstStyle/>
        <a:p>
          <a:endParaRPr lang="en-US"/>
        </a:p>
      </dgm:t>
    </dgm:pt>
    <dgm:pt modelId="{7FD6A374-E3B1-4F09-ACBC-AC60D00DDE63}" type="pres">
      <dgm:prSet presAssocID="{F328DECF-4E80-4CBB-B0FD-15648DFB8E48}" presName="level3hierChild" presStyleCnt="0"/>
      <dgm:spPr/>
    </dgm:pt>
    <dgm:pt modelId="{870D2F0E-4C31-47C5-B063-858E9664E286}" type="pres">
      <dgm:prSet presAssocID="{CCB58864-3AC2-4A92-A514-2E54E2CDE72D}" presName="conn2-1" presStyleLbl="parChTrans1D4" presStyleIdx="0" presStyleCnt="14"/>
      <dgm:spPr/>
      <dgm:t>
        <a:bodyPr/>
        <a:lstStyle/>
        <a:p>
          <a:endParaRPr lang="en-US"/>
        </a:p>
      </dgm:t>
    </dgm:pt>
    <dgm:pt modelId="{BB1242F4-71C2-454F-AE6A-FE7B5C99E85E}" type="pres">
      <dgm:prSet presAssocID="{CCB58864-3AC2-4A92-A514-2E54E2CDE72D}" presName="connTx" presStyleLbl="parChTrans1D4" presStyleIdx="0" presStyleCnt="14"/>
      <dgm:spPr/>
      <dgm:t>
        <a:bodyPr/>
        <a:lstStyle/>
        <a:p>
          <a:endParaRPr lang="en-US"/>
        </a:p>
      </dgm:t>
    </dgm:pt>
    <dgm:pt modelId="{35F3DAAD-31B8-47B3-9C73-8225A3058E7D}" type="pres">
      <dgm:prSet presAssocID="{F076E0E2-A196-44A4-87DE-5FBED079355E}" presName="root2" presStyleCnt="0"/>
      <dgm:spPr/>
      <dgm:t>
        <a:bodyPr/>
        <a:lstStyle/>
        <a:p>
          <a:endParaRPr lang="en-US"/>
        </a:p>
      </dgm:t>
    </dgm:pt>
    <dgm:pt modelId="{7C0134F2-55AD-47E1-84AD-66FF7E68D9F7}" type="pres">
      <dgm:prSet presAssocID="{F076E0E2-A196-44A4-87DE-5FBED079355E}" presName="LevelTwoTextNode" presStyleLbl="node4" presStyleIdx="0" presStyleCnt="14" custLinFactY="100000" custLinFactNeighborX="-44098" custLinFactNeighborY="103026">
        <dgm:presLayoutVars>
          <dgm:chPref val="3"/>
        </dgm:presLayoutVars>
      </dgm:prSet>
      <dgm:spPr/>
      <dgm:t>
        <a:bodyPr/>
        <a:lstStyle/>
        <a:p>
          <a:endParaRPr lang="en-US"/>
        </a:p>
      </dgm:t>
    </dgm:pt>
    <dgm:pt modelId="{67A94181-19DC-4B22-89C7-971B6C14D730}" type="pres">
      <dgm:prSet presAssocID="{F076E0E2-A196-44A4-87DE-5FBED079355E}" presName="level3hierChild" presStyleCnt="0"/>
      <dgm:spPr/>
      <dgm:t>
        <a:bodyPr/>
        <a:lstStyle/>
        <a:p>
          <a:endParaRPr lang="en-US"/>
        </a:p>
      </dgm:t>
    </dgm:pt>
    <dgm:pt modelId="{D12D4B1B-D5E2-4C65-ACEC-C980C83D1EEF}" type="pres">
      <dgm:prSet presAssocID="{69760816-09BF-4C9F-9759-2BD819C770F7}" presName="conn2-1" presStyleLbl="parChTrans1D4" presStyleIdx="1" presStyleCnt="14"/>
      <dgm:spPr/>
      <dgm:t>
        <a:bodyPr/>
        <a:lstStyle/>
        <a:p>
          <a:endParaRPr lang="en-US"/>
        </a:p>
      </dgm:t>
    </dgm:pt>
    <dgm:pt modelId="{6B23C2E5-F283-4B88-B3DF-58DC2D3C4749}" type="pres">
      <dgm:prSet presAssocID="{69760816-09BF-4C9F-9759-2BD819C770F7}" presName="connTx" presStyleLbl="parChTrans1D4" presStyleIdx="1" presStyleCnt="14"/>
      <dgm:spPr/>
      <dgm:t>
        <a:bodyPr/>
        <a:lstStyle/>
        <a:p>
          <a:endParaRPr lang="en-US"/>
        </a:p>
      </dgm:t>
    </dgm:pt>
    <dgm:pt modelId="{6499C4ED-7050-4966-ACC0-27CDE0D52C7E}" type="pres">
      <dgm:prSet presAssocID="{DFBF265F-26BC-4191-AFA9-02699D7429A1}" presName="root2" presStyleCnt="0"/>
      <dgm:spPr/>
    </dgm:pt>
    <dgm:pt modelId="{61A01A33-3C8A-4153-95AE-BF6B9C35A4F3}" type="pres">
      <dgm:prSet presAssocID="{DFBF265F-26BC-4191-AFA9-02699D7429A1}" presName="LevelTwoTextNode" presStyleLbl="node4" presStyleIdx="1" presStyleCnt="14" custLinFactNeighborX="-39008" custLinFactNeighborY="21478">
        <dgm:presLayoutVars>
          <dgm:chPref val="3"/>
        </dgm:presLayoutVars>
      </dgm:prSet>
      <dgm:spPr/>
      <dgm:t>
        <a:bodyPr/>
        <a:lstStyle/>
        <a:p>
          <a:endParaRPr lang="en-US"/>
        </a:p>
      </dgm:t>
    </dgm:pt>
    <dgm:pt modelId="{F1ADE4F4-58E9-401C-BA76-728E85324912}" type="pres">
      <dgm:prSet presAssocID="{DFBF265F-26BC-4191-AFA9-02699D7429A1}" presName="level3hierChild" presStyleCnt="0"/>
      <dgm:spPr/>
    </dgm:pt>
    <dgm:pt modelId="{77346B0C-3AA2-4D37-8E1C-B29C79AE560E}" type="pres">
      <dgm:prSet presAssocID="{D339BE32-570C-4D9B-8A03-60647E41FB29}" presName="conn2-1" presStyleLbl="parChTrans1D4" presStyleIdx="2" presStyleCnt="14"/>
      <dgm:spPr/>
      <dgm:t>
        <a:bodyPr/>
        <a:lstStyle/>
        <a:p>
          <a:endParaRPr lang="en-US"/>
        </a:p>
      </dgm:t>
    </dgm:pt>
    <dgm:pt modelId="{3E60F58F-D54C-4D58-8254-B08947A7CEC9}" type="pres">
      <dgm:prSet presAssocID="{D339BE32-570C-4D9B-8A03-60647E41FB29}" presName="connTx" presStyleLbl="parChTrans1D4" presStyleIdx="2" presStyleCnt="14"/>
      <dgm:spPr/>
      <dgm:t>
        <a:bodyPr/>
        <a:lstStyle/>
        <a:p>
          <a:endParaRPr lang="en-US"/>
        </a:p>
      </dgm:t>
    </dgm:pt>
    <dgm:pt modelId="{71F53E13-1777-4FB7-B734-501CA55096B7}" type="pres">
      <dgm:prSet presAssocID="{0CEE92DC-45D7-4F21-8C0A-F68E88A37E4D}" presName="root2" presStyleCnt="0"/>
      <dgm:spPr/>
    </dgm:pt>
    <dgm:pt modelId="{6E2A96D3-D36B-4B24-9831-9EAA922742A0}" type="pres">
      <dgm:prSet presAssocID="{0CEE92DC-45D7-4F21-8C0A-F68E88A37E4D}" presName="LevelTwoTextNode" presStyleLbl="node4" presStyleIdx="2" presStyleCnt="14" custLinFactNeighborX="-39008" custLinFactNeighborY="53677">
        <dgm:presLayoutVars>
          <dgm:chPref val="3"/>
        </dgm:presLayoutVars>
      </dgm:prSet>
      <dgm:spPr/>
      <dgm:t>
        <a:bodyPr/>
        <a:lstStyle/>
        <a:p>
          <a:endParaRPr lang="en-US"/>
        </a:p>
      </dgm:t>
    </dgm:pt>
    <dgm:pt modelId="{11C54CDD-FBAF-43FB-999A-977DBB53FED4}" type="pres">
      <dgm:prSet presAssocID="{0CEE92DC-45D7-4F21-8C0A-F68E88A37E4D}" presName="level3hierChild" presStyleCnt="0"/>
      <dgm:spPr/>
    </dgm:pt>
    <dgm:pt modelId="{DE5DD98D-F411-4780-BE70-1C0448035A4D}" type="pres">
      <dgm:prSet presAssocID="{9F6F26D8-F386-4CD2-9E6E-8B43F4A68163}" presName="conn2-1" presStyleLbl="parChTrans1D4" presStyleIdx="3" presStyleCnt="14"/>
      <dgm:spPr/>
      <dgm:t>
        <a:bodyPr/>
        <a:lstStyle/>
        <a:p>
          <a:endParaRPr lang="en-US"/>
        </a:p>
      </dgm:t>
    </dgm:pt>
    <dgm:pt modelId="{9A9F31EB-19B6-4A40-8607-EF24FCC0733A}" type="pres">
      <dgm:prSet presAssocID="{9F6F26D8-F386-4CD2-9E6E-8B43F4A68163}" presName="connTx" presStyleLbl="parChTrans1D4" presStyleIdx="3" presStyleCnt="14"/>
      <dgm:spPr/>
      <dgm:t>
        <a:bodyPr/>
        <a:lstStyle/>
        <a:p>
          <a:endParaRPr lang="en-US"/>
        </a:p>
      </dgm:t>
    </dgm:pt>
    <dgm:pt modelId="{B5846FD7-FF7C-492C-B8EF-36CA2FAB3C36}" type="pres">
      <dgm:prSet presAssocID="{0D683AE0-2FD4-47F8-A52F-AE90C79B651F}" presName="root2" presStyleCnt="0"/>
      <dgm:spPr/>
    </dgm:pt>
    <dgm:pt modelId="{E510CB41-2FD7-47A8-8516-A7DF84DA2590}" type="pres">
      <dgm:prSet presAssocID="{0D683AE0-2FD4-47F8-A52F-AE90C79B651F}" presName="LevelTwoTextNode" presStyleLbl="node4" presStyleIdx="3" presStyleCnt="14" custLinFactNeighborX="-15051" custLinFactNeighborY="-76274">
        <dgm:presLayoutVars>
          <dgm:chPref val="3"/>
        </dgm:presLayoutVars>
      </dgm:prSet>
      <dgm:spPr/>
      <dgm:t>
        <a:bodyPr/>
        <a:lstStyle/>
        <a:p>
          <a:endParaRPr lang="en-US"/>
        </a:p>
      </dgm:t>
    </dgm:pt>
    <dgm:pt modelId="{C3601415-EB32-4EA4-8740-F1730C082B95}" type="pres">
      <dgm:prSet presAssocID="{0D683AE0-2FD4-47F8-A52F-AE90C79B651F}" presName="level3hierChild" presStyleCnt="0"/>
      <dgm:spPr/>
    </dgm:pt>
    <dgm:pt modelId="{922052D3-6DA8-4A3C-BD48-95FC1F54B449}" type="pres">
      <dgm:prSet presAssocID="{71F8C2DA-5F25-4B4C-AB03-5D21FD6AA036}" presName="conn2-1" presStyleLbl="parChTrans1D4" presStyleIdx="4" presStyleCnt="14"/>
      <dgm:spPr/>
      <dgm:t>
        <a:bodyPr/>
        <a:lstStyle/>
        <a:p>
          <a:endParaRPr lang="en-US"/>
        </a:p>
      </dgm:t>
    </dgm:pt>
    <dgm:pt modelId="{DCE774E5-17DD-40F1-A245-D2D7F9B2ED54}" type="pres">
      <dgm:prSet presAssocID="{71F8C2DA-5F25-4B4C-AB03-5D21FD6AA036}" presName="connTx" presStyleLbl="parChTrans1D4" presStyleIdx="4" presStyleCnt="14"/>
      <dgm:spPr/>
      <dgm:t>
        <a:bodyPr/>
        <a:lstStyle/>
        <a:p>
          <a:endParaRPr lang="en-US"/>
        </a:p>
      </dgm:t>
    </dgm:pt>
    <dgm:pt modelId="{FFB92792-A7F7-49E1-879E-E27E1AD735BD}" type="pres">
      <dgm:prSet presAssocID="{78037183-5574-42C3-AB76-A9401653169F}" presName="root2" presStyleCnt="0"/>
      <dgm:spPr/>
    </dgm:pt>
    <dgm:pt modelId="{D70E66A2-FD9D-42A5-B1A8-26E55D95B756}" type="pres">
      <dgm:prSet presAssocID="{78037183-5574-42C3-AB76-A9401653169F}" presName="LevelTwoTextNode" presStyleLbl="node4" presStyleIdx="4" presStyleCnt="14" custLinFactNeighborX="-296" custLinFactNeighborY="-56045">
        <dgm:presLayoutVars>
          <dgm:chPref val="3"/>
        </dgm:presLayoutVars>
      </dgm:prSet>
      <dgm:spPr/>
      <dgm:t>
        <a:bodyPr/>
        <a:lstStyle/>
        <a:p>
          <a:endParaRPr lang="en-US"/>
        </a:p>
      </dgm:t>
    </dgm:pt>
    <dgm:pt modelId="{E2032EE5-0398-4FC3-BC6E-D5DEE75D000F}" type="pres">
      <dgm:prSet presAssocID="{78037183-5574-42C3-AB76-A9401653169F}" presName="level3hierChild" presStyleCnt="0"/>
      <dgm:spPr/>
    </dgm:pt>
    <dgm:pt modelId="{1F16D923-1110-42DC-A588-8CF60B3BBFFF}" type="pres">
      <dgm:prSet presAssocID="{1451E722-82C8-41F0-BBDE-B800F9221741}" presName="conn2-1" presStyleLbl="parChTrans1D4" presStyleIdx="5" presStyleCnt="14"/>
      <dgm:spPr/>
      <dgm:t>
        <a:bodyPr/>
        <a:lstStyle/>
        <a:p>
          <a:endParaRPr lang="en-US"/>
        </a:p>
      </dgm:t>
    </dgm:pt>
    <dgm:pt modelId="{B959935A-03DF-40CB-9608-059319A66C37}" type="pres">
      <dgm:prSet presAssocID="{1451E722-82C8-41F0-BBDE-B800F9221741}" presName="connTx" presStyleLbl="parChTrans1D4" presStyleIdx="5" presStyleCnt="14"/>
      <dgm:spPr/>
      <dgm:t>
        <a:bodyPr/>
        <a:lstStyle/>
        <a:p>
          <a:endParaRPr lang="en-US"/>
        </a:p>
      </dgm:t>
    </dgm:pt>
    <dgm:pt modelId="{33A22EC8-5C04-4DC5-A67D-7FA7E42EE2EF}" type="pres">
      <dgm:prSet presAssocID="{610A8C02-9DA4-44AB-9179-25BAEE6F1499}" presName="root2" presStyleCnt="0"/>
      <dgm:spPr/>
    </dgm:pt>
    <dgm:pt modelId="{5CFE77F3-F359-48B7-8C57-77D4CF69E168}" type="pres">
      <dgm:prSet presAssocID="{610A8C02-9DA4-44AB-9179-25BAEE6F1499}" presName="LevelTwoTextNode" presStyleLbl="node4" presStyleIdx="5" presStyleCnt="14" custLinFactNeighborX="-296" custLinFactNeighborY="-59007">
        <dgm:presLayoutVars>
          <dgm:chPref val="3"/>
        </dgm:presLayoutVars>
      </dgm:prSet>
      <dgm:spPr/>
      <dgm:t>
        <a:bodyPr/>
        <a:lstStyle/>
        <a:p>
          <a:endParaRPr lang="en-US"/>
        </a:p>
      </dgm:t>
    </dgm:pt>
    <dgm:pt modelId="{5FB927E6-02DF-44E9-B0D0-FBC9F44A13C6}" type="pres">
      <dgm:prSet presAssocID="{610A8C02-9DA4-44AB-9179-25BAEE6F1499}" presName="level3hierChild" presStyleCnt="0"/>
      <dgm:spPr/>
    </dgm:pt>
    <dgm:pt modelId="{A6D4A682-5040-4599-8872-7F5A7268BFA7}" type="pres">
      <dgm:prSet presAssocID="{50EFA0FC-EB90-4362-9A14-8A3BADA85FA9}" presName="conn2-1" presStyleLbl="parChTrans1D4" presStyleIdx="6" presStyleCnt="14"/>
      <dgm:spPr/>
      <dgm:t>
        <a:bodyPr/>
        <a:lstStyle/>
        <a:p>
          <a:endParaRPr lang="en-US"/>
        </a:p>
      </dgm:t>
    </dgm:pt>
    <dgm:pt modelId="{071B3852-FE85-4B01-8F1E-363E87178864}" type="pres">
      <dgm:prSet presAssocID="{50EFA0FC-EB90-4362-9A14-8A3BADA85FA9}" presName="connTx" presStyleLbl="parChTrans1D4" presStyleIdx="6" presStyleCnt="14"/>
      <dgm:spPr/>
      <dgm:t>
        <a:bodyPr/>
        <a:lstStyle/>
        <a:p>
          <a:endParaRPr lang="en-US"/>
        </a:p>
      </dgm:t>
    </dgm:pt>
    <dgm:pt modelId="{21A947FD-3A42-40B2-8FC4-A3634F315134}" type="pres">
      <dgm:prSet presAssocID="{BF436A55-B407-4150-A336-644BB340045C}" presName="root2" presStyleCnt="0"/>
      <dgm:spPr/>
    </dgm:pt>
    <dgm:pt modelId="{62920FFC-A165-4253-A516-4BF05E7A52B5}" type="pres">
      <dgm:prSet presAssocID="{BF436A55-B407-4150-A336-644BB340045C}" presName="LevelTwoTextNode" presStyleLbl="node4" presStyleIdx="6" presStyleCnt="14" custLinFactNeighborX="-296" custLinFactNeighborY="-59007">
        <dgm:presLayoutVars>
          <dgm:chPref val="3"/>
        </dgm:presLayoutVars>
      </dgm:prSet>
      <dgm:spPr/>
      <dgm:t>
        <a:bodyPr/>
        <a:lstStyle/>
        <a:p>
          <a:endParaRPr lang="en-US"/>
        </a:p>
      </dgm:t>
    </dgm:pt>
    <dgm:pt modelId="{F3E4D0DD-343B-4CE7-B853-6325883A568C}" type="pres">
      <dgm:prSet presAssocID="{BF436A55-B407-4150-A336-644BB340045C}" presName="level3hierChild" presStyleCnt="0"/>
      <dgm:spPr/>
    </dgm:pt>
    <dgm:pt modelId="{DF59D772-9A40-400B-8779-FBE69FD343B4}" type="pres">
      <dgm:prSet presAssocID="{D6839511-A0EF-420E-A015-AEE4E10570B1}" presName="conn2-1" presStyleLbl="parChTrans1D4" presStyleIdx="7" presStyleCnt="14"/>
      <dgm:spPr/>
      <dgm:t>
        <a:bodyPr/>
        <a:lstStyle/>
        <a:p>
          <a:endParaRPr lang="en-US"/>
        </a:p>
      </dgm:t>
    </dgm:pt>
    <dgm:pt modelId="{E144DF88-A92F-4788-AEE4-379F590CD426}" type="pres">
      <dgm:prSet presAssocID="{D6839511-A0EF-420E-A015-AEE4E10570B1}" presName="connTx" presStyleLbl="parChTrans1D4" presStyleIdx="7" presStyleCnt="14"/>
      <dgm:spPr/>
      <dgm:t>
        <a:bodyPr/>
        <a:lstStyle/>
        <a:p>
          <a:endParaRPr lang="en-US"/>
        </a:p>
      </dgm:t>
    </dgm:pt>
    <dgm:pt modelId="{AB63A6C0-3D27-4D99-83CC-985853B8040F}" type="pres">
      <dgm:prSet presAssocID="{138D70A0-D1C6-499F-8EE9-DF3FB6497F7E}" presName="root2" presStyleCnt="0"/>
      <dgm:spPr/>
    </dgm:pt>
    <dgm:pt modelId="{4C60C056-ABAB-4659-9D81-F1AB1810279C}" type="pres">
      <dgm:prSet presAssocID="{138D70A0-D1C6-499F-8EE9-DF3FB6497F7E}" presName="LevelTwoTextNode" presStyleLbl="node4" presStyleIdx="7" presStyleCnt="14" custLinFactNeighborX="-296" custLinFactNeighborY="-59007">
        <dgm:presLayoutVars>
          <dgm:chPref val="3"/>
        </dgm:presLayoutVars>
      </dgm:prSet>
      <dgm:spPr/>
      <dgm:t>
        <a:bodyPr/>
        <a:lstStyle/>
        <a:p>
          <a:endParaRPr lang="en-US"/>
        </a:p>
      </dgm:t>
    </dgm:pt>
    <dgm:pt modelId="{03B9F56C-B21F-41C7-876F-2AFE5DD897C7}" type="pres">
      <dgm:prSet presAssocID="{138D70A0-D1C6-499F-8EE9-DF3FB6497F7E}" presName="level3hierChild" presStyleCnt="0"/>
      <dgm:spPr/>
    </dgm:pt>
    <dgm:pt modelId="{25F03D54-E400-43EF-B4EE-08BE0AF950F3}" type="pres">
      <dgm:prSet presAssocID="{66F4AB5E-0F8B-447F-9597-606FB491D2BA}" presName="conn2-1" presStyleLbl="parChTrans1D4" presStyleIdx="8" presStyleCnt="14"/>
      <dgm:spPr/>
      <dgm:t>
        <a:bodyPr/>
        <a:lstStyle/>
        <a:p>
          <a:endParaRPr lang="en-US"/>
        </a:p>
      </dgm:t>
    </dgm:pt>
    <dgm:pt modelId="{85D9C175-66B5-40F1-A23A-14737136CCA8}" type="pres">
      <dgm:prSet presAssocID="{66F4AB5E-0F8B-447F-9597-606FB491D2BA}" presName="connTx" presStyleLbl="parChTrans1D4" presStyleIdx="8" presStyleCnt="14"/>
      <dgm:spPr/>
      <dgm:t>
        <a:bodyPr/>
        <a:lstStyle/>
        <a:p>
          <a:endParaRPr lang="en-US"/>
        </a:p>
      </dgm:t>
    </dgm:pt>
    <dgm:pt modelId="{6FBAEBEF-DA52-4D36-80A5-024FC2CAAFF1}" type="pres">
      <dgm:prSet presAssocID="{425EC11C-07D5-45C6-B2DA-619CB740BB1A}" presName="root2" presStyleCnt="0"/>
      <dgm:spPr/>
    </dgm:pt>
    <dgm:pt modelId="{39FA636E-9BCB-42DE-AE1D-21D4BA12E6EB}" type="pres">
      <dgm:prSet presAssocID="{425EC11C-07D5-45C6-B2DA-619CB740BB1A}" presName="LevelTwoTextNode" presStyleLbl="node4" presStyleIdx="8" presStyleCnt="14" custLinFactNeighborX="-296" custLinFactNeighborY="-59007">
        <dgm:presLayoutVars>
          <dgm:chPref val="3"/>
        </dgm:presLayoutVars>
      </dgm:prSet>
      <dgm:spPr/>
      <dgm:t>
        <a:bodyPr/>
        <a:lstStyle/>
        <a:p>
          <a:endParaRPr lang="en-US"/>
        </a:p>
      </dgm:t>
    </dgm:pt>
    <dgm:pt modelId="{5A09296B-904E-43F7-A9FA-7B4F67E585F5}" type="pres">
      <dgm:prSet presAssocID="{425EC11C-07D5-45C6-B2DA-619CB740BB1A}" presName="level3hierChild" presStyleCnt="0"/>
      <dgm:spPr/>
    </dgm:pt>
    <dgm:pt modelId="{67C82D17-77AA-46B7-9E70-A9E0926DEE15}" type="pres">
      <dgm:prSet presAssocID="{7FE31D2A-10ED-4747-AB5B-71102F05050B}" presName="conn2-1" presStyleLbl="parChTrans1D4" presStyleIdx="9" presStyleCnt="14"/>
      <dgm:spPr/>
      <dgm:t>
        <a:bodyPr/>
        <a:lstStyle/>
        <a:p>
          <a:endParaRPr lang="en-US"/>
        </a:p>
      </dgm:t>
    </dgm:pt>
    <dgm:pt modelId="{F6232752-2BB8-43EC-99AC-7EDE0421B878}" type="pres">
      <dgm:prSet presAssocID="{7FE31D2A-10ED-4747-AB5B-71102F05050B}" presName="connTx" presStyleLbl="parChTrans1D4" presStyleIdx="9" presStyleCnt="14"/>
      <dgm:spPr/>
      <dgm:t>
        <a:bodyPr/>
        <a:lstStyle/>
        <a:p>
          <a:endParaRPr lang="en-US"/>
        </a:p>
      </dgm:t>
    </dgm:pt>
    <dgm:pt modelId="{3BE9EC1A-0BC9-479A-937A-0EAE9899AA97}" type="pres">
      <dgm:prSet presAssocID="{51D3C566-69A6-4735-9A1F-447D1BB3353F}" presName="root2" presStyleCnt="0"/>
      <dgm:spPr/>
    </dgm:pt>
    <dgm:pt modelId="{57A20CFE-660C-4739-8B6C-B6647011CF42}" type="pres">
      <dgm:prSet presAssocID="{51D3C566-69A6-4735-9A1F-447D1BB3353F}" presName="LevelTwoTextNode" presStyleLbl="node4" presStyleIdx="9" presStyleCnt="14" custLinFactNeighborX="-296" custLinFactNeighborY="-59007">
        <dgm:presLayoutVars>
          <dgm:chPref val="3"/>
        </dgm:presLayoutVars>
      </dgm:prSet>
      <dgm:spPr/>
      <dgm:t>
        <a:bodyPr/>
        <a:lstStyle/>
        <a:p>
          <a:endParaRPr lang="en-US"/>
        </a:p>
      </dgm:t>
    </dgm:pt>
    <dgm:pt modelId="{2B018BD0-DB76-4C80-983C-2C32D8B0FFD8}" type="pres">
      <dgm:prSet presAssocID="{51D3C566-69A6-4735-9A1F-447D1BB3353F}" presName="level3hierChild" presStyleCnt="0"/>
      <dgm:spPr/>
    </dgm:pt>
    <dgm:pt modelId="{D2671A5C-285C-44A0-91F4-478F588E505E}" type="pres">
      <dgm:prSet presAssocID="{FAA31528-B864-4D83-A948-50A4220AC293}" presName="conn2-1" presStyleLbl="parChTrans1D4" presStyleIdx="10" presStyleCnt="14"/>
      <dgm:spPr/>
      <dgm:t>
        <a:bodyPr/>
        <a:lstStyle/>
        <a:p>
          <a:endParaRPr lang="en-US"/>
        </a:p>
      </dgm:t>
    </dgm:pt>
    <dgm:pt modelId="{82972D7E-32BD-4C36-B95D-4EACC24C9753}" type="pres">
      <dgm:prSet presAssocID="{FAA31528-B864-4D83-A948-50A4220AC293}" presName="connTx" presStyleLbl="parChTrans1D4" presStyleIdx="10" presStyleCnt="14"/>
      <dgm:spPr/>
      <dgm:t>
        <a:bodyPr/>
        <a:lstStyle/>
        <a:p>
          <a:endParaRPr lang="en-US"/>
        </a:p>
      </dgm:t>
    </dgm:pt>
    <dgm:pt modelId="{13137BAB-9FA5-4C11-AF93-B691EFB0042E}" type="pres">
      <dgm:prSet presAssocID="{1A919DB4-E267-4632-8FA0-DE02FC870FEF}" presName="root2" presStyleCnt="0"/>
      <dgm:spPr/>
    </dgm:pt>
    <dgm:pt modelId="{8A9885E4-810A-4D51-B845-31394623D3EE}" type="pres">
      <dgm:prSet presAssocID="{1A919DB4-E267-4632-8FA0-DE02FC870FEF}" presName="LevelTwoTextNode" presStyleLbl="node4" presStyleIdx="10" presStyleCnt="14" custLinFactNeighborX="-296" custLinFactNeighborY="-59007">
        <dgm:presLayoutVars>
          <dgm:chPref val="3"/>
        </dgm:presLayoutVars>
      </dgm:prSet>
      <dgm:spPr/>
      <dgm:t>
        <a:bodyPr/>
        <a:lstStyle/>
        <a:p>
          <a:endParaRPr lang="en-US"/>
        </a:p>
      </dgm:t>
    </dgm:pt>
    <dgm:pt modelId="{178CF41C-B60B-4C94-9419-D38810199DCA}" type="pres">
      <dgm:prSet presAssocID="{1A919DB4-E267-4632-8FA0-DE02FC870FEF}" presName="level3hierChild" presStyleCnt="0"/>
      <dgm:spPr/>
    </dgm:pt>
    <dgm:pt modelId="{7FFF0660-7336-45EA-8C97-61A221EE2D70}" type="pres">
      <dgm:prSet presAssocID="{F457B7F4-D673-47B0-A618-A786E7A8C60D}" presName="conn2-1" presStyleLbl="parChTrans1D4" presStyleIdx="11" presStyleCnt="14"/>
      <dgm:spPr/>
      <dgm:t>
        <a:bodyPr/>
        <a:lstStyle/>
        <a:p>
          <a:endParaRPr lang="en-US"/>
        </a:p>
      </dgm:t>
    </dgm:pt>
    <dgm:pt modelId="{9936159D-31E5-488F-9BDD-10641B8D3E01}" type="pres">
      <dgm:prSet presAssocID="{F457B7F4-D673-47B0-A618-A786E7A8C60D}" presName="connTx" presStyleLbl="parChTrans1D4" presStyleIdx="11" presStyleCnt="14"/>
      <dgm:spPr/>
      <dgm:t>
        <a:bodyPr/>
        <a:lstStyle/>
        <a:p>
          <a:endParaRPr lang="en-US"/>
        </a:p>
      </dgm:t>
    </dgm:pt>
    <dgm:pt modelId="{D23C7249-C7E4-453E-9999-776E280A32A1}" type="pres">
      <dgm:prSet presAssocID="{C03816EB-BCF5-4546-A0BF-BBE578EC4693}" presName="root2" presStyleCnt="0"/>
      <dgm:spPr/>
    </dgm:pt>
    <dgm:pt modelId="{130C22C1-C3F6-4440-B474-135AACDA752E}" type="pres">
      <dgm:prSet presAssocID="{C03816EB-BCF5-4546-A0BF-BBE578EC4693}" presName="LevelTwoTextNode" presStyleLbl="node4" presStyleIdx="11" presStyleCnt="14" custLinFactNeighborX="-296" custLinFactNeighborY="-65033">
        <dgm:presLayoutVars>
          <dgm:chPref val="3"/>
        </dgm:presLayoutVars>
      </dgm:prSet>
      <dgm:spPr/>
      <dgm:t>
        <a:bodyPr/>
        <a:lstStyle/>
        <a:p>
          <a:endParaRPr lang="en-US"/>
        </a:p>
      </dgm:t>
    </dgm:pt>
    <dgm:pt modelId="{4D418EDC-BFF2-45AF-8DD3-19AFC8B7ECC5}" type="pres">
      <dgm:prSet presAssocID="{C03816EB-BCF5-4546-A0BF-BBE578EC4693}" presName="level3hierChild" presStyleCnt="0"/>
      <dgm:spPr/>
    </dgm:pt>
    <dgm:pt modelId="{C6EEDBD3-CEFD-4D4A-AF10-08BA37E5247C}" type="pres">
      <dgm:prSet presAssocID="{78E12FD3-5C7E-479C-AB1D-F6FEC3C83B4C}" presName="conn2-1" presStyleLbl="parChTrans1D4" presStyleIdx="12" presStyleCnt="14"/>
      <dgm:spPr/>
      <dgm:t>
        <a:bodyPr/>
        <a:lstStyle/>
        <a:p>
          <a:endParaRPr lang="en-US"/>
        </a:p>
      </dgm:t>
    </dgm:pt>
    <dgm:pt modelId="{CEA76B12-73C9-4CBD-89B1-269E5E7AFC49}" type="pres">
      <dgm:prSet presAssocID="{78E12FD3-5C7E-479C-AB1D-F6FEC3C83B4C}" presName="connTx" presStyleLbl="parChTrans1D4" presStyleIdx="12" presStyleCnt="14"/>
      <dgm:spPr/>
      <dgm:t>
        <a:bodyPr/>
        <a:lstStyle/>
        <a:p>
          <a:endParaRPr lang="en-US"/>
        </a:p>
      </dgm:t>
    </dgm:pt>
    <dgm:pt modelId="{A6C08AA6-918F-4101-AFF1-183AB51ADFDC}" type="pres">
      <dgm:prSet presAssocID="{B408D419-C2C1-4B55-8F6E-7F9E1931E8D0}" presName="root2" presStyleCnt="0"/>
      <dgm:spPr/>
    </dgm:pt>
    <dgm:pt modelId="{8907D945-F9DA-4600-87C0-35A22543C8FB}" type="pres">
      <dgm:prSet presAssocID="{B408D419-C2C1-4B55-8F6E-7F9E1931E8D0}" presName="LevelTwoTextNode" presStyleLbl="node4" presStyleIdx="12" presStyleCnt="14" custLinFactNeighborX="-296" custLinFactNeighborY="-65033">
        <dgm:presLayoutVars>
          <dgm:chPref val="3"/>
        </dgm:presLayoutVars>
      </dgm:prSet>
      <dgm:spPr/>
      <dgm:t>
        <a:bodyPr/>
        <a:lstStyle/>
        <a:p>
          <a:endParaRPr lang="en-US"/>
        </a:p>
      </dgm:t>
    </dgm:pt>
    <dgm:pt modelId="{48D96F64-CD2E-439A-8B2B-4A818F2DFB39}" type="pres">
      <dgm:prSet presAssocID="{B408D419-C2C1-4B55-8F6E-7F9E1931E8D0}" presName="level3hierChild" presStyleCnt="0"/>
      <dgm:spPr/>
    </dgm:pt>
    <dgm:pt modelId="{6B08627A-2275-4161-AD84-EE74FC977656}" type="pres">
      <dgm:prSet presAssocID="{F8CC49E4-6DB0-49F1-B087-8F96AB821084}" presName="conn2-1" presStyleLbl="parChTrans1D4" presStyleIdx="13" presStyleCnt="14"/>
      <dgm:spPr/>
      <dgm:t>
        <a:bodyPr/>
        <a:lstStyle/>
        <a:p>
          <a:endParaRPr lang="en-US"/>
        </a:p>
      </dgm:t>
    </dgm:pt>
    <dgm:pt modelId="{3EED04C8-CBD4-43C4-88EF-35D7A334F357}" type="pres">
      <dgm:prSet presAssocID="{F8CC49E4-6DB0-49F1-B087-8F96AB821084}" presName="connTx" presStyleLbl="parChTrans1D4" presStyleIdx="13" presStyleCnt="14"/>
      <dgm:spPr/>
      <dgm:t>
        <a:bodyPr/>
        <a:lstStyle/>
        <a:p>
          <a:endParaRPr lang="en-US"/>
        </a:p>
      </dgm:t>
    </dgm:pt>
    <dgm:pt modelId="{CDC8F53B-068E-4FC7-A497-D00820E80CE3}" type="pres">
      <dgm:prSet presAssocID="{272F2D19-DBB8-475A-A985-495851A9E05D}" presName="root2" presStyleCnt="0"/>
      <dgm:spPr/>
    </dgm:pt>
    <dgm:pt modelId="{426E51B7-461F-4A57-B70A-B1DEC9404C3F}" type="pres">
      <dgm:prSet presAssocID="{272F2D19-DBB8-475A-A985-495851A9E05D}" presName="LevelTwoTextNode" presStyleLbl="node4" presStyleIdx="13" presStyleCnt="14" custLinFactNeighborX="-18229" custLinFactNeighborY="20724">
        <dgm:presLayoutVars>
          <dgm:chPref val="3"/>
        </dgm:presLayoutVars>
      </dgm:prSet>
      <dgm:spPr/>
      <dgm:t>
        <a:bodyPr/>
        <a:lstStyle/>
        <a:p>
          <a:endParaRPr lang="en-US"/>
        </a:p>
      </dgm:t>
    </dgm:pt>
    <dgm:pt modelId="{1537198A-D9C0-40C7-9175-7E4BE8981C6F}" type="pres">
      <dgm:prSet presAssocID="{272F2D19-DBB8-475A-A985-495851A9E05D}" presName="level3hierChild" presStyleCnt="0"/>
      <dgm:spPr/>
    </dgm:pt>
  </dgm:ptLst>
  <dgm:cxnLst>
    <dgm:cxn modelId="{A1C726E9-62D6-4026-AE6E-997C0CA64DBB}" type="presOf" srcId="{F0DBFC63-CBD2-479C-AC24-2AB62219119D}" destId="{4E81DB5C-D9A5-495A-A4A7-2AF35D5EE0A5}" srcOrd="1" destOrd="0" presId="urn:microsoft.com/office/officeart/2005/8/layout/hierarchy2"/>
    <dgm:cxn modelId="{E17EC537-87DF-4904-B478-DBAAE56967A9}" type="presOf" srcId="{9F6F26D8-F386-4CD2-9E6E-8B43F4A68163}" destId="{9A9F31EB-19B6-4A40-8607-EF24FCC0733A}" srcOrd="1" destOrd="0" presId="urn:microsoft.com/office/officeart/2005/8/layout/hierarchy2"/>
    <dgm:cxn modelId="{BDA10C2C-6FF0-43CA-BE15-FCC5451B8CE8}" srcId="{0D683AE0-2FD4-47F8-A52F-AE90C79B651F}" destId="{BF436A55-B407-4150-A336-644BB340045C}" srcOrd="2" destOrd="0" parTransId="{50EFA0FC-EB90-4362-9A14-8A3BADA85FA9}" sibTransId="{D78CFBDD-45FC-47FE-AC37-99DFAB19D2AF}"/>
    <dgm:cxn modelId="{A97487B2-0AD2-4BAD-A4D0-D305792117B6}" type="presOf" srcId="{F076E0E2-A196-44A4-87DE-5FBED079355E}" destId="{7C0134F2-55AD-47E1-84AD-66FF7E68D9F7}" srcOrd="0" destOrd="0" presId="urn:microsoft.com/office/officeart/2005/8/layout/hierarchy2"/>
    <dgm:cxn modelId="{FBB219B5-DC8C-4E20-878B-461ECAE3B82A}" type="presOf" srcId="{7FE31D2A-10ED-4747-AB5B-71102F05050B}" destId="{67C82D17-77AA-46B7-9E70-A9E0926DEE15}" srcOrd="0" destOrd="0" presId="urn:microsoft.com/office/officeart/2005/8/layout/hierarchy2"/>
    <dgm:cxn modelId="{C559F35B-EAB9-4FB8-B7B8-77C6B1BA8438}" type="presOf" srcId="{29CB5AA6-112F-47AF-928B-75826E6E6256}" destId="{8C536FA9-40AA-457A-8896-F056E5422695}" srcOrd="0" destOrd="0" presId="urn:microsoft.com/office/officeart/2005/8/layout/hierarchy2"/>
    <dgm:cxn modelId="{022B49D3-456E-4F49-8078-FC1231D67E33}" srcId="{0D683AE0-2FD4-47F8-A52F-AE90C79B651F}" destId="{C03816EB-BCF5-4546-A0BF-BBE578EC4693}" srcOrd="7" destOrd="0" parTransId="{F457B7F4-D673-47B0-A618-A786E7A8C60D}" sibTransId="{6C9E4948-11F3-47A4-AAFB-3D7A4ACD06C3}"/>
    <dgm:cxn modelId="{174BAA1C-F02E-4DB8-AEBF-00340DB09B8A}" type="presOf" srcId="{50EFA0FC-EB90-4362-9A14-8A3BADA85FA9}" destId="{A6D4A682-5040-4599-8872-7F5A7268BFA7}" srcOrd="0" destOrd="0" presId="urn:microsoft.com/office/officeart/2005/8/layout/hierarchy2"/>
    <dgm:cxn modelId="{F4C9E558-A2C1-4C26-8E9C-154FB14C0C2D}" type="presOf" srcId="{1451E722-82C8-41F0-BBDE-B800F9221741}" destId="{1F16D923-1110-42DC-A588-8CF60B3BBFFF}" srcOrd="0" destOrd="0" presId="urn:microsoft.com/office/officeart/2005/8/layout/hierarchy2"/>
    <dgm:cxn modelId="{3CF70955-1465-4A36-B905-FC9645BFF18A}" type="presOf" srcId="{DFBF265F-26BC-4191-AFA9-02699D7429A1}" destId="{61A01A33-3C8A-4153-95AE-BF6B9C35A4F3}" srcOrd="0" destOrd="0" presId="urn:microsoft.com/office/officeart/2005/8/layout/hierarchy2"/>
    <dgm:cxn modelId="{973FDCBB-D6FB-4436-9D67-FD57278A3974}" type="presOf" srcId="{78E12FD3-5C7E-479C-AB1D-F6FEC3C83B4C}" destId="{C6EEDBD3-CEFD-4D4A-AF10-08BA37E5247C}" srcOrd="0" destOrd="0" presId="urn:microsoft.com/office/officeart/2005/8/layout/hierarchy2"/>
    <dgm:cxn modelId="{34399BC0-1A55-4F29-B28A-4E5EA68CE60D}" type="presOf" srcId="{69760816-09BF-4C9F-9759-2BD819C770F7}" destId="{D12D4B1B-D5E2-4C65-ACEC-C980C83D1EEF}" srcOrd="0" destOrd="0" presId="urn:microsoft.com/office/officeart/2005/8/layout/hierarchy2"/>
    <dgm:cxn modelId="{0054FF21-37B6-482C-A8DD-C46BF612D734}" srcId="{A3D6ED69-EB57-4BDE-A227-082DAE96C189}" destId="{88DA309E-AF70-4B7D-A48C-0C9727E1923C}" srcOrd="0" destOrd="0" parTransId="{ACB0E4E4-9E29-4677-9DBE-2DCC76D10101}" sibTransId="{DE1628D9-A832-45BC-ABBD-17D20C9EA081}"/>
    <dgm:cxn modelId="{FB592BBB-9B9F-4E69-BBAB-163DF0E1736C}" srcId="{88DA309E-AF70-4B7D-A48C-0C9727E1923C}" destId="{14E4BF4A-DDCB-43B1-B856-D1E204CC274D}" srcOrd="1" destOrd="0" parTransId="{7A4CB5D1-2D84-41CD-BC0C-82F89E772FFA}" sibTransId="{48BB93A4-79D0-4A28-871C-635F3AD91AB1}"/>
    <dgm:cxn modelId="{4CD10F92-AA9E-4BBA-9E72-EDD218F70684}" type="presOf" srcId="{7A4CB5D1-2D84-41CD-BC0C-82F89E772FFA}" destId="{9C08CBB0-A89D-4AD2-AE0B-CAB99E8D72C8}" srcOrd="0" destOrd="0" presId="urn:microsoft.com/office/officeart/2005/8/layout/hierarchy2"/>
    <dgm:cxn modelId="{596A1A09-3E1C-4227-B48E-6E3F6A2C18EE}" type="presOf" srcId="{425EC11C-07D5-45C6-B2DA-619CB740BB1A}" destId="{39FA636E-9BCB-42DE-AE1D-21D4BA12E6EB}" srcOrd="0" destOrd="0" presId="urn:microsoft.com/office/officeart/2005/8/layout/hierarchy2"/>
    <dgm:cxn modelId="{2EE77920-983F-4D9A-BF8D-C37195F25A37}" type="presOf" srcId="{88DA309E-AF70-4B7D-A48C-0C9727E1923C}" destId="{B99AECFE-86B1-40F1-A6F3-289DB15FAA56}" srcOrd="0" destOrd="0" presId="urn:microsoft.com/office/officeart/2005/8/layout/hierarchy2"/>
    <dgm:cxn modelId="{01C674C9-A334-453A-81A5-1B04D7541F7F}" type="presOf" srcId="{14E4BF4A-DDCB-43B1-B856-D1E204CC274D}" destId="{59860E49-2664-4C99-A688-C4A1FC188C21}" srcOrd="0" destOrd="0" presId="urn:microsoft.com/office/officeart/2005/8/layout/hierarchy2"/>
    <dgm:cxn modelId="{4B59329E-4CCD-4688-A154-8F92EA23166E}" type="presOf" srcId="{F457B7F4-D673-47B0-A618-A786E7A8C60D}" destId="{9936159D-31E5-488F-9BDD-10641B8D3E01}" srcOrd="1" destOrd="0" presId="urn:microsoft.com/office/officeart/2005/8/layout/hierarchy2"/>
    <dgm:cxn modelId="{AE333685-349F-453E-BB78-B622133E5186}" type="presOf" srcId="{A70E4E31-D6F2-45B0-89A6-839C2ECD400F}" destId="{20ADBD06-9359-4802-B4C0-A7CBAE84EBE9}" srcOrd="1" destOrd="0" presId="urn:microsoft.com/office/officeart/2005/8/layout/hierarchy2"/>
    <dgm:cxn modelId="{F23CB9C7-643E-4CD4-810E-541CA44874D9}" type="presOf" srcId="{F0DBFC63-CBD2-479C-AC24-2AB62219119D}" destId="{B65C55D4-31CD-483D-BC1E-707F91594BC1}" srcOrd="0" destOrd="0" presId="urn:microsoft.com/office/officeart/2005/8/layout/hierarchy2"/>
    <dgm:cxn modelId="{982AD634-3DC6-4689-8301-193C48D3C040}" srcId="{F328DECF-4E80-4CBB-B0FD-15648DFB8E48}" destId="{F076E0E2-A196-44A4-87DE-5FBED079355E}" srcOrd="0" destOrd="0" parTransId="{CCB58864-3AC2-4A92-A514-2E54E2CDE72D}" sibTransId="{9E7E03D1-C76E-43B1-9BCF-CC6C295C3F2D}"/>
    <dgm:cxn modelId="{7D2C3103-11FF-4716-93D0-061DDBB21E7A}" srcId="{14E4BF4A-DDCB-43B1-B856-D1E204CC274D}" destId="{7326E236-7435-4011-877F-97A744AFF59C}" srcOrd="0" destOrd="0" parTransId="{F0DBFC63-CBD2-479C-AC24-2AB62219119D}" sibTransId="{0175CB66-4AED-4003-8215-AFBCE3E7D71C}"/>
    <dgm:cxn modelId="{F9E59328-2720-4F4C-B1BD-3ACD7998252F}" type="presOf" srcId="{5F916DBB-A222-47AA-B670-C4B07639B15B}" destId="{867937B0-AF61-4354-8925-7A02A40C6825}" srcOrd="0" destOrd="0" presId="urn:microsoft.com/office/officeart/2005/8/layout/hierarchy2"/>
    <dgm:cxn modelId="{F53E839B-3D85-403F-84A9-82AEA1040977}" type="presOf" srcId="{78037183-5574-42C3-AB76-A9401653169F}" destId="{D70E66A2-FD9D-42A5-B1A8-26E55D95B756}" srcOrd="0" destOrd="0" presId="urn:microsoft.com/office/officeart/2005/8/layout/hierarchy2"/>
    <dgm:cxn modelId="{EA170AA7-E2AE-47FD-8620-F6BA73E93503}" type="presOf" srcId="{66F4AB5E-0F8B-447F-9597-606FB491D2BA}" destId="{25F03D54-E400-43EF-B4EE-08BE0AF950F3}" srcOrd="0" destOrd="0" presId="urn:microsoft.com/office/officeart/2005/8/layout/hierarchy2"/>
    <dgm:cxn modelId="{53E9B09A-F180-403E-9E35-FC4ECE76CB58}" type="presOf" srcId="{610A8C02-9DA4-44AB-9179-25BAEE6F1499}" destId="{5CFE77F3-F359-48B7-8C57-77D4CF69E168}" srcOrd="0" destOrd="0" presId="urn:microsoft.com/office/officeart/2005/8/layout/hierarchy2"/>
    <dgm:cxn modelId="{7262FB2B-BABA-40B6-A5A1-0DDF47948908}" type="presOf" srcId="{66F4AB5E-0F8B-447F-9597-606FB491D2BA}" destId="{85D9C175-66B5-40F1-A23A-14737136CCA8}" srcOrd="1" destOrd="0" presId="urn:microsoft.com/office/officeart/2005/8/layout/hierarchy2"/>
    <dgm:cxn modelId="{CF75F978-F82D-410B-9A4B-2E16548E0F41}" type="presOf" srcId="{7FE31D2A-10ED-4747-AB5B-71102F05050B}" destId="{F6232752-2BB8-43EC-99AC-7EDE0421B878}" srcOrd="1" destOrd="0" presId="urn:microsoft.com/office/officeart/2005/8/layout/hierarchy2"/>
    <dgm:cxn modelId="{377B7337-E40A-4675-822F-F6945BEF1FF4}" srcId="{0D683AE0-2FD4-47F8-A52F-AE90C79B651F}" destId="{425EC11C-07D5-45C6-B2DA-619CB740BB1A}" srcOrd="4" destOrd="0" parTransId="{66F4AB5E-0F8B-447F-9597-606FB491D2BA}" sibTransId="{160CC2D2-7AEC-4460-A781-77AB72EF91DC}"/>
    <dgm:cxn modelId="{CE1B8B6F-6B21-4CB3-8A82-CFF44566BFC8}" srcId="{F076E0E2-A196-44A4-87DE-5FBED079355E}" destId="{0CEE92DC-45D7-4F21-8C0A-F68E88A37E4D}" srcOrd="1" destOrd="0" parTransId="{D339BE32-570C-4D9B-8A03-60647E41FB29}" sibTransId="{638994B2-E24B-499D-9B8E-C4F1D6A0BEF3}"/>
    <dgm:cxn modelId="{6BA53A96-3B38-47FF-8994-2A2CE2663720}" type="presOf" srcId="{FAA31528-B864-4D83-A948-50A4220AC293}" destId="{82972D7E-32BD-4C36-B95D-4EACC24C9753}" srcOrd="1" destOrd="0" presId="urn:microsoft.com/office/officeart/2005/8/layout/hierarchy2"/>
    <dgm:cxn modelId="{ABE23CA3-ABBD-41F1-989C-C4994B2147B5}" type="presOf" srcId="{B408D419-C2C1-4B55-8F6E-7F9E1931E8D0}" destId="{8907D945-F9DA-4600-87C0-35A22543C8FB}" srcOrd="0" destOrd="0" presId="urn:microsoft.com/office/officeart/2005/8/layout/hierarchy2"/>
    <dgm:cxn modelId="{26CF41EB-2359-41F4-8630-0BED134F3833}" type="presOf" srcId="{F8CC49E4-6DB0-49F1-B087-8F96AB821084}" destId="{6B08627A-2275-4161-AD84-EE74FC977656}" srcOrd="0" destOrd="0" presId="urn:microsoft.com/office/officeart/2005/8/layout/hierarchy2"/>
    <dgm:cxn modelId="{63D57773-C2E9-4093-8720-9A95221A2458}" type="presOf" srcId="{272F2D19-DBB8-475A-A985-495851A9E05D}" destId="{426E51B7-461F-4A57-B70A-B1DEC9404C3F}" srcOrd="0" destOrd="0" presId="urn:microsoft.com/office/officeart/2005/8/layout/hierarchy2"/>
    <dgm:cxn modelId="{0A1F5B02-7242-401D-A126-B2086DC5620E}" type="presOf" srcId="{1A919DB4-E267-4632-8FA0-DE02FC870FEF}" destId="{8A9885E4-810A-4D51-B845-31394623D3EE}" srcOrd="0" destOrd="0" presId="urn:microsoft.com/office/officeart/2005/8/layout/hierarchy2"/>
    <dgm:cxn modelId="{43872A9E-3493-47D8-8F5D-5CDB76AEBD44}" type="presOf" srcId="{FAA31528-B864-4D83-A948-50A4220AC293}" destId="{D2671A5C-285C-44A0-91F4-478F588E505E}" srcOrd="0" destOrd="0" presId="urn:microsoft.com/office/officeart/2005/8/layout/hierarchy2"/>
    <dgm:cxn modelId="{6316467C-BA79-4061-A52B-B2C61B4DCF80}" type="presOf" srcId="{7A4CB5D1-2D84-41CD-BC0C-82F89E772FFA}" destId="{93DD17A6-B9E0-4C83-97EA-16D0D8FD2E1F}" srcOrd="1" destOrd="0" presId="urn:microsoft.com/office/officeart/2005/8/layout/hierarchy2"/>
    <dgm:cxn modelId="{4C07181F-74A7-456A-BDF0-2C3751596EA4}" type="presOf" srcId="{78E12FD3-5C7E-479C-AB1D-F6FEC3C83B4C}" destId="{CEA76B12-73C9-4CBD-89B1-269E5E7AFC49}" srcOrd="1" destOrd="0" presId="urn:microsoft.com/office/officeart/2005/8/layout/hierarchy2"/>
    <dgm:cxn modelId="{C68657E7-A430-4DDC-9414-6AAC96DB558D}" srcId="{0D683AE0-2FD4-47F8-A52F-AE90C79B651F}" destId="{610A8C02-9DA4-44AB-9179-25BAEE6F1499}" srcOrd="1" destOrd="0" parTransId="{1451E722-82C8-41F0-BBDE-B800F9221741}" sibTransId="{E508D7BB-8C59-470A-87FC-990A8D8C440F}"/>
    <dgm:cxn modelId="{24DB5873-D554-45E3-AA92-87266C095C3A}" type="presOf" srcId="{0CEE92DC-45D7-4F21-8C0A-F68E88A37E4D}" destId="{6E2A96D3-D36B-4B24-9831-9EAA922742A0}" srcOrd="0" destOrd="0" presId="urn:microsoft.com/office/officeart/2005/8/layout/hierarchy2"/>
    <dgm:cxn modelId="{3ADB4956-5E1F-467F-8FA5-A8E678432244}" type="presOf" srcId="{A70E4E31-D6F2-45B0-89A6-839C2ECD400F}" destId="{4D995407-B63D-40AA-B368-EB0904BD06D1}" srcOrd="0" destOrd="0" presId="urn:microsoft.com/office/officeart/2005/8/layout/hierarchy2"/>
    <dgm:cxn modelId="{8555715E-E6CF-47B3-9703-9421E1F83AE8}" type="presOf" srcId="{D339BE32-570C-4D9B-8A03-60647E41FB29}" destId="{77346B0C-3AA2-4D37-8E1C-B29C79AE560E}" srcOrd="0" destOrd="0" presId="urn:microsoft.com/office/officeart/2005/8/layout/hierarchy2"/>
    <dgm:cxn modelId="{BDFBBC20-0A0C-4A5E-8EF4-A2AB660BA201}" srcId="{0D683AE0-2FD4-47F8-A52F-AE90C79B651F}" destId="{138D70A0-D1C6-499F-8EE9-DF3FB6497F7E}" srcOrd="3" destOrd="0" parTransId="{D6839511-A0EF-420E-A015-AEE4E10570B1}" sibTransId="{39D38457-FC30-44FE-A598-C9125113037D}"/>
    <dgm:cxn modelId="{FA878AA3-4864-48C3-85EB-C836F8A4AF1E}" type="presOf" srcId="{CCB58864-3AC2-4A92-A514-2E54E2CDE72D}" destId="{BB1242F4-71C2-454F-AE6A-FE7B5C99E85E}" srcOrd="1" destOrd="0" presId="urn:microsoft.com/office/officeart/2005/8/layout/hierarchy2"/>
    <dgm:cxn modelId="{EE01E2CD-FEA5-45CA-9278-133C166082C7}" type="presOf" srcId="{50EFA0FC-EB90-4362-9A14-8A3BADA85FA9}" destId="{071B3852-FE85-4B01-8F1E-363E87178864}" srcOrd="1" destOrd="0" presId="urn:microsoft.com/office/officeart/2005/8/layout/hierarchy2"/>
    <dgm:cxn modelId="{4473903B-46D6-4B9D-88DC-B39CEA8E270E}" type="presOf" srcId="{CCB58864-3AC2-4A92-A514-2E54E2CDE72D}" destId="{870D2F0E-4C31-47C5-B063-858E9664E286}" srcOrd="0" destOrd="0" presId="urn:microsoft.com/office/officeart/2005/8/layout/hierarchy2"/>
    <dgm:cxn modelId="{92C430E5-54FA-452F-9D69-3747BC29F42A}" type="presOf" srcId="{C03816EB-BCF5-4546-A0BF-BBE578EC4693}" destId="{130C22C1-C3F6-4440-B474-135AACDA752E}" srcOrd="0" destOrd="0" presId="urn:microsoft.com/office/officeart/2005/8/layout/hierarchy2"/>
    <dgm:cxn modelId="{41EDEEE8-874A-48CC-A1D4-E77410FEADC5}" type="presOf" srcId="{0D683AE0-2FD4-47F8-A52F-AE90C79B651F}" destId="{E510CB41-2FD7-47A8-8516-A7DF84DA2590}" srcOrd="0" destOrd="0" presId="urn:microsoft.com/office/officeart/2005/8/layout/hierarchy2"/>
    <dgm:cxn modelId="{4A876196-845B-447C-AB10-622D49E950F7}" type="presOf" srcId="{D6839511-A0EF-420E-A015-AEE4E10570B1}" destId="{DF59D772-9A40-400B-8779-FBE69FD343B4}" srcOrd="0" destOrd="0" presId="urn:microsoft.com/office/officeart/2005/8/layout/hierarchy2"/>
    <dgm:cxn modelId="{532A15A1-133F-4D9C-8071-6FCD25B8CBC2}" srcId="{0CEE92DC-45D7-4F21-8C0A-F68E88A37E4D}" destId="{272F2D19-DBB8-475A-A985-495851A9E05D}" srcOrd="1" destOrd="0" parTransId="{F8CC49E4-6DB0-49F1-B087-8F96AB821084}" sibTransId="{24E3D9A9-B919-400A-9DF6-F81342524AA5}"/>
    <dgm:cxn modelId="{B13F3EB3-5C02-4EFA-9A62-76DB86BA1A84}" srcId="{0D683AE0-2FD4-47F8-A52F-AE90C79B651F}" destId="{78037183-5574-42C3-AB76-A9401653169F}" srcOrd="0" destOrd="0" parTransId="{71F8C2DA-5F25-4B4C-AB03-5D21FD6AA036}" sibTransId="{41A6B747-216E-4EE9-BF36-78E3149FA498}"/>
    <dgm:cxn modelId="{9C3A7B5A-CD91-48CA-B03A-FBA7E5B3B70C}" srcId="{0D683AE0-2FD4-47F8-A52F-AE90C79B651F}" destId="{B408D419-C2C1-4B55-8F6E-7F9E1931E8D0}" srcOrd="8" destOrd="0" parTransId="{78E12FD3-5C7E-479C-AB1D-F6FEC3C83B4C}" sibTransId="{86B9A853-2EED-4B42-A6D0-EE203EEF07D0}"/>
    <dgm:cxn modelId="{7A549772-9792-41C0-9A2A-A5115AE62E04}" type="presOf" srcId="{BF436A55-B407-4150-A336-644BB340045C}" destId="{62920FFC-A165-4253-A516-4BF05E7A52B5}" srcOrd="0" destOrd="0" presId="urn:microsoft.com/office/officeart/2005/8/layout/hierarchy2"/>
    <dgm:cxn modelId="{A4DBC885-613A-43BD-AEDD-63299078905C}" srcId="{F076E0E2-A196-44A4-87DE-5FBED079355E}" destId="{DFBF265F-26BC-4191-AFA9-02699D7429A1}" srcOrd="0" destOrd="0" parTransId="{69760816-09BF-4C9F-9759-2BD819C770F7}" sibTransId="{34691EC9-6F7B-42AF-80C4-936D480BEA8A}"/>
    <dgm:cxn modelId="{52C5B8D2-21DC-4A1D-8F26-00508C5091CF}" srcId="{14E4BF4A-DDCB-43B1-B856-D1E204CC274D}" destId="{F328DECF-4E80-4CBB-B0FD-15648DFB8E48}" srcOrd="1" destOrd="0" parTransId="{A70E4E31-D6F2-45B0-89A6-839C2ECD400F}" sibTransId="{32E00C6E-1411-4AD3-BABD-7ABC662E70BB}"/>
    <dgm:cxn modelId="{67FF9678-F1B6-47CC-8A47-8C362FDBA14F}" type="presOf" srcId="{F457B7F4-D673-47B0-A618-A786E7A8C60D}" destId="{7FFF0660-7336-45EA-8C97-61A221EE2D70}" srcOrd="0" destOrd="0" presId="urn:microsoft.com/office/officeart/2005/8/layout/hierarchy2"/>
    <dgm:cxn modelId="{BB060A60-9F70-4860-AAEA-7D8168ABA562}" type="presOf" srcId="{9F6F26D8-F386-4CD2-9E6E-8B43F4A68163}" destId="{DE5DD98D-F411-4780-BE70-1C0448035A4D}" srcOrd="0" destOrd="0" presId="urn:microsoft.com/office/officeart/2005/8/layout/hierarchy2"/>
    <dgm:cxn modelId="{680B6290-8A71-473F-991F-926373E29BBC}" type="presOf" srcId="{F8CC49E4-6DB0-49F1-B087-8F96AB821084}" destId="{3EED04C8-CBD4-43C4-88EF-35D7A334F357}" srcOrd="1" destOrd="0" presId="urn:microsoft.com/office/officeart/2005/8/layout/hierarchy2"/>
    <dgm:cxn modelId="{BB8ABF0C-EFCB-475B-9F56-2283F48EFCB8}" type="presOf" srcId="{7326E236-7435-4011-877F-97A744AFF59C}" destId="{A4FB81C7-A480-4FE4-883E-C353718717C2}" srcOrd="0" destOrd="0" presId="urn:microsoft.com/office/officeart/2005/8/layout/hierarchy2"/>
    <dgm:cxn modelId="{E429F496-1728-4142-B19C-EF2164240245}" type="presOf" srcId="{5F916DBB-A222-47AA-B670-C4B07639B15B}" destId="{A84FDF7A-2CB8-4675-A5CD-2BA3793905DC}" srcOrd="1" destOrd="0" presId="urn:microsoft.com/office/officeart/2005/8/layout/hierarchy2"/>
    <dgm:cxn modelId="{8EA39EAA-9EBC-4293-B2E7-CA5F8D8DC869}" srcId="{0D683AE0-2FD4-47F8-A52F-AE90C79B651F}" destId="{1A919DB4-E267-4632-8FA0-DE02FC870FEF}" srcOrd="6" destOrd="0" parTransId="{FAA31528-B864-4D83-A948-50A4220AC293}" sibTransId="{56C1D837-B864-4710-ADCC-DCAABD5588BE}"/>
    <dgm:cxn modelId="{273B6E64-57C1-4683-8F41-6F797ED32401}" type="presOf" srcId="{D6839511-A0EF-420E-A015-AEE4E10570B1}" destId="{E144DF88-A92F-4788-AEE4-379F590CD426}" srcOrd="1" destOrd="0" presId="urn:microsoft.com/office/officeart/2005/8/layout/hierarchy2"/>
    <dgm:cxn modelId="{E0A0FB26-61AB-43DE-B609-9A48703F4097}" type="presOf" srcId="{69760816-09BF-4C9F-9759-2BD819C770F7}" destId="{6B23C2E5-F283-4B88-B3DF-58DC2D3C4749}" srcOrd="1" destOrd="0" presId="urn:microsoft.com/office/officeart/2005/8/layout/hierarchy2"/>
    <dgm:cxn modelId="{27BF4DA7-3602-40D5-9822-CC9B7D0F1390}" type="presOf" srcId="{1451E722-82C8-41F0-BBDE-B800F9221741}" destId="{B959935A-03DF-40CB-9608-059319A66C37}" srcOrd="1" destOrd="0" presId="urn:microsoft.com/office/officeart/2005/8/layout/hierarchy2"/>
    <dgm:cxn modelId="{2EE0280E-CA49-4D17-973E-878529943E17}" srcId="{0D683AE0-2FD4-47F8-A52F-AE90C79B651F}" destId="{51D3C566-69A6-4735-9A1F-447D1BB3353F}" srcOrd="5" destOrd="0" parTransId="{7FE31D2A-10ED-4747-AB5B-71102F05050B}" sibTransId="{E247BCF3-F97B-485A-9824-D5C47EB42B91}"/>
    <dgm:cxn modelId="{A6D7DC19-C88C-4CCA-9F02-AEE1C7C32244}" type="presOf" srcId="{138D70A0-D1C6-499F-8EE9-DF3FB6497F7E}" destId="{4C60C056-ABAB-4659-9D81-F1AB1810279C}" srcOrd="0" destOrd="0" presId="urn:microsoft.com/office/officeart/2005/8/layout/hierarchy2"/>
    <dgm:cxn modelId="{5365F313-A6A1-4B3B-B4A1-A63C016C3266}" type="presOf" srcId="{71F8C2DA-5F25-4B4C-AB03-5D21FD6AA036}" destId="{922052D3-6DA8-4A3C-BD48-95FC1F54B449}" srcOrd="0" destOrd="0" presId="urn:microsoft.com/office/officeart/2005/8/layout/hierarchy2"/>
    <dgm:cxn modelId="{F122935C-17AF-40AE-BDE9-63AD04694229}" type="presOf" srcId="{A3D6ED69-EB57-4BDE-A227-082DAE96C189}" destId="{2FEF0B14-F8AB-49E4-BB54-4B0748AD876E}" srcOrd="0" destOrd="0" presId="urn:microsoft.com/office/officeart/2005/8/layout/hierarchy2"/>
    <dgm:cxn modelId="{D6E30965-4325-4A61-8BD7-44B682945A17}" type="presOf" srcId="{D339BE32-570C-4D9B-8A03-60647E41FB29}" destId="{3E60F58F-D54C-4D58-8254-B08947A7CEC9}" srcOrd="1" destOrd="0" presId="urn:microsoft.com/office/officeart/2005/8/layout/hierarchy2"/>
    <dgm:cxn modelId="{079B9946-CEEA-4816-A1E2-612D9853BEC8}" type="presOf" srcId="{51D3C566-69A6-4735-9A1F-447D1BB3353F}" destId="{57A20CFE-660C-4739-8B6C-B6647011CF42}" srcOrd="0" destOrd="0" presId="urn:microsoft.com/office/officeart/2005/8/layout/hierarchy2"/>
    <dgm:cxn modelId="{30EC9CF0-9D19-4EC4-BEAE-DE33FC6A2199}" srcId="{0CEE92DC-45D7-4F21-8C0A-F68E88A37E4D}" destId="{0D683AE0-2FD4-47F8-A52F-AE90C79B651F}" srcOrd="0" destOrd="0" parTransId="{9F6F26D8-F386-4CD2-9E6E-8B43F4A68163}" sibTransId="{6488DA52-7CC6-428A-AC35-A45458DA60E5}"/>
    <dgm:cxn modelId="{498360CB-C908-4DD4-ACB5-084020284051}" type="presOf" srcId="{71F8C2DA-5F25-4B4C-AB03-5D21FD6AA036}" destId="{DCE774E5-17DD-40F1-A245-D2D7F9B2ED54}" srcOrd="1" destOrd="0" presId="urn:microsoft.com/office/officeart/2005/8/layout/hierarchy2"/>
    <dgm:cxn modelId="{3E5CA699-9D4A-46B5-832C-6F4A84D32D93}" type="presOf" srcId="{F328DECF-4E80-4CBB-B0FD-15648DFB8E48}" destId="{31BEF11E-81A9-4FBB-B58D-623F262A6FAE}" srcOrd="0" destOrd="0" presId="urn:microsoft.com/office/officeart/2005/8/layout/hierarchy2"/>
    <dgm:cxn modelId="{9D5AC01E-ACC0-4DFA-9969-72AF101435EF}" srcId="{88DA309E-AF70-4B7D-A48C-0C9727E1923C}" destId="{29CB5AA6-112F-47AF-928B-75826E6E6256}" srcOrd="0" destOrd="0" parTransId="{5F916DBB-A222-47AA-B670-C4B07639B15B}" sibTransId="{5F4F0265-A329-4AC1-80BE-62D5278BD344}"/>
    <dgm:cxn modelId="{FD7CE66E-7E31-4FB0-8494-0C23B8ADABF9}" type="presParOf" srcId="{2FEF0B14-F8AB-49E4-BB54-4B0748AD876E}" destId="{4B924332-663B-47FD-A5AB-F029FC08D8D7}" srcOrd="0" destOrd="0" presId="urn:microsoft.com/office/officeart/2005/8/layout/hierarchy2"/>
    <dgm:cxn modelId="{8E84F3B4-AF9A-4B5C-AA68-2AD3A9656961}" type="presParOf" srcId="{4B924332-663B-47FD-A5AB-F029FC08D8D7}" destId="{B99AECFE-86B1-40F1-A6F3-289DB15FAA56}" srcOrd="0" destOrd="0" presId="urn:microsoft.com/office/officeart/2005/8/layout/hierarchy2"/>
    <dgm:cxn modelId="{2DE8DBCD-1E9D-45C7-A78F-103A30670049}" type="presParOf" srcId="{4B924332-663B-47FD-A5AB-F029FC08D8D7}" destId="{446D1A94-8EAC-4873-987A-D8951E7E05DC}" srcOrd="1" destOrd="0" presId="urn:microsoft.com/office/officeart/2005/8/layout/hierarchy2"/>
    <dgm:cxn modelId="{AEB69AA8-2B79-460C-8B1B-392BF78D8443}" type="presParOf" srcId="{446D1A94-8EAC-4873-987A-D8951E7E05DC}" destId="{867937B0-AF61-4354-8925-7A02A40C6825}" srcOrd="0" destOrd="0" presId="urn:microsoft.com/office/officeart/2005/8/layout/hierarchy2"/>
    <dgm:cxn modelId="{B0F47908-4FFA-4980-AD91-E07E290D6EBE}" type="presParOf" srcId="{867937B0-AF61-4354-8925-7A02A40C6825}" destId="{A84FDF7A-2CB8-4675-A5CD-2BA3793905DC}" srcOrd="0" destOrd="0" presId="urn:microsoft.com/office/officeart/2005/8/layout/hierarchy2"/>
    <dgm:cxn modelId="{BF43BEB0-D14A-4E82-A27E-42955D4A3D8B}" type="presParOf" srcId="{446D1A94-8EAC-4873-987A-D8951E7E05DC}" destId="{53F19261-6EF8-418E-B817-6806C838532D}" srcOrd="1" destOrd="0" presId="urn:microsoft.com/office/officeart/2005/8/layout/hierarchy2"/>
    <dgm:cxn modelId="{32BEF5FF-933E-488F-A1D1-4EEE73A2CE13}" type="presParOf" srcId="{53F19261-6EF8-418E-B817-6806C838532D}" destId="{8C536FA9-40AA-457A-8896-F056E5422695}" srcOrd="0" destOrd="0" presId="urn:microsoft.com/office/officeart/2005/8/layout/hierarchy2"/>
    <dgm:cxn modelId="{EB255C65-22CD-4BB0-B674-154193EEE50C}" type="presParOf" srcId="{53F19261-6EF8-418E-B817-6806C838532D}" destId="{B8184604-F9AF-4534-971A-EDC3F5C6C4E9}" srcOrd="1" destOrd="0" presId="urn:microsoft.com/office/officeart/2005/8/layout/hierarchy2"/>
    <dgm:cxn modelId="{09A170C9-320E-46DD-903B-04180DDC4F7F}" type="presParOf" srcId="{446D1A94-8EAC-4873-987A-D8951E7E05DC}" destId="{9C08CBB0-A89D-4AD2-AE0B-CAB99E8D72C8}" srcOrd="2" destOrd="0" presId="urn:microsoft.com/office/officeart/2005/8/layout/hierarchy2"/>
    <dgm:cxn modelId="{6B0705C4-534D-4F58-956E-FA69801E1B27}" type="presParOf" srcId="{9C08CBB0-A89D-4AD2-AE0B-CAB99E8D72C8}" destId="{93DD17A6-B9E0-4C83-97EA-16D0D8FD2E1F}" srcOrd="0" destOrd="0" presId="urn:microsoft.com/office/officeart/2005/8/layout/hierarchy2"/>
    <dgm:cxn modelId="{C3245D5A-5E56-4044-9A21-A672D10FB4E6}" type="presParOf" srcId="{446D1A94-8EAC-4873-987A-D8951E7E05DC}" destId="{EF3F6BBC-2A9E-47C5-A884-F27600FDC688}" srcOrd="3" destOrd="0" presId="urn:microsoft.com/office/officeart/2005/8/layout/hierarchy2"/>
    <dgm:cxn modelId="{F8302506-DCF2-48D0-8ED6-ECDE3E4736A7}" type="presParOf" srcId="{EF3F6BBC-2A9E-47C5-A884-F27600FDC688}" destId="{59860E49-2664-4C99-A688-C4A1FC188C21}" srcOrd="0" destOrd="0" presId="urn:microsoft.com/office/officeart/2005/8/layout/hierarchy2"/>
    <dgm:cxn modelId="{9CDC7397-1E06-4F1F-854C-18BF7EF2AC38}" type="presParOf" srcId="{EF3F6BBC-2A9E-47C5-A884-F27600FDC688}" destId="{AE70B296-726F-4BBA-B44D-39CAF442A994}" srcOrd="1" destOrd="0" presId="urn:microsoft.com/office/officeart/2005/8/layout/hierarchy2"/>
    <dgm:cxn modelId="{C026AA3C-67CB-4743-9A11-8D4A042ECF51}" type="presParOf" srcId="{AE70B296-726F-4BBA-B44D-39CAF442A994}" destId="{B65C55D4-31CD-483D-BC1E-707F91594BC1}" srcOrd="0" destOrd="0" presId="urn:microsoft.com/office/officeart/2005/8/layout/hierarchy2"/>
    <dgm:cxn modelId="{5B56ECCA-A98A-40F6-89BA-C51E472AE371}" type="presParOf" srcId="{B65C55D4-31CD-483D-BC1E-707F91594BC1}" destId="{4E81DB5C-D9A5-495A-A4A7-2AF35D5EE0A5}" srcOrd="0" destOrd="0" presId="urn:microsoft.com/office/officeart/2005/8/layout/hierarchy2"/>
    <dgm:cxn modelId="{4CADECBE-D8EF-4ADF-B36E-F9D6D736D6DE}" type="presParOf" srcId="{AE70B296-726F-4BBA-B44D-39CAF442A994}" destId="{DC2F8BFB-5862-4F0F-91BD-9F0810A9E3AC}" srcOrd="1" destOrd="0" presId="urn:microsoft.com/office/officeart/2005/8/layout/hierarchy2"/>
    <dgm:cxn modelId="{0DC4C40A-F616-45A6-9290-95093D7F94E4}" type="presParOf" srcId="{DC2F8BFB-5862-4F0F-91BD-9F0810A9E3AC}" destId="{A4FB81C7-A480-4FE4-883E-C353718717C2}" srcOrd="0" destOrd="0" presId="urn:microsoft.com/office/officeart/2005/8/layout/hierarchy2"/>
    <dgm:cxn modelId="{D0D1C89B-7580-4563-8F27-7E49C71F43F6}" type="presParOf" srcId="{DC2F8BFB-5862-4F0F-91BD-9F0810A9E3AC}" destId="{AA25F718-8563-43AD-9BBA-2067BCAFA179}" srcOrd="1" destOrd="0" presId="urn:microsoft.com/office/officeart/2005/8/layout/hierarchy2"/>
    <dgm:cxn modelId="{54D1317F-1E28-4B34-9808-A6CD733BFEA2}" type="presParOf" srcId="{AE70B296-726F-4BBA-B44D-39CAF442A994}" destId="{4D995407-B63D-40AA-B368-EB0904BD06D1}" srcOrd="2" destOrd="0" presId="urn:microsoft.com/office/officeart/2005/8/layout/hierarchy2"/>
    <dgm:cxn modelId="{FE73F1DC-1FF2-4D12-A373-1C55DC0DDEED}" type="presParOf" srcId="{4D995407-B63D-40AA-B368-EB0904BD06D1}" destId="{20ADBD06-9359-4802-B4C0-A7CBAE84EBE9}" srcOrd="0" destOrd="0" presId="urn:microsoft.com/office/officeart/2005/8/layout/hierarchy2"/>
    <dgm:cxn modelId="{062959C4-68DC-420A-84D2-176BC512598D}" type="presParOf" srcId="{AE70B296-726F-4BBA-B44D-39CAF442A994}" destId="{DCCDF9F7-7F37-429B-B160-3972EE23DADE}" srcOrd="3" destOrd="0" presId="urn:microsoft.com/office/officeart/2005/8/layout/hierarchy2"/>
    <dgm:cxn modelId="{517F7EB0-617C-4F12-9B6E-97EC619601E5}" type="presParOf" srcId="{DCCDF9F7-7F37-429B-B160-3972EE23DADE}" destId="{31BEF11E-81A9-4FBB-B58D-623F262A6FAE}" srcOrd="0" destOrd="0" presId="urn:microsoft.com/office/officeart/2005/8/layout/hierarchy2"/>
    <dgm:cxn modelId="{1B187CB7-AD12-4CCC-9D0D-436144BE6B57}" type="presParOf" srcId="{DCCDF9F7-7F37-429B-B160-3972EE23DADE}" destId="{7FD6A374-E3B1-4F09-ACBC-AC60D00DDE63}" srcOrd="1" destOrd="0" presId="urn:microsoft.com/office/officeart/2005/8/layout/hierarchy2"/>
    <dgm:cxn modelId="{EFF7551F-FFA4-4B89-9587-3B22D01CFF54}" type="presParOf" srcId="{7FD6A374-E3B1-4F09-ACBC-AC60D00DDE63}" destId="{870D2F0E-4C31-47C5-B063-858E9664E286}" srcOrd="0" destOrd="0" presId="urn:microsoft.com/office/officeart/2005/8/layout/hierarchy2"/>
    <dgm:cxn modelId="{2118EA77-8BAC-4004-9C9F-57CD178421B3}" type="presParOf" srcId="{870D2F0E-4C31-47C5-B063-858E9664E286}" destId="{BB1242F4-71C2-454F-AE6A-FE7B5C99E85E}" srcOrd="0" destOrd="0" presId="urn:microsoft.com/office/officeart/2005/8/layout/hierarchy2"/>
    <dgm:cxn modelId="{DFEF1CAC-8CF8-467E-846C-D1919AC3BDA7}" type="presParOf" srcId="{7FD6A374-E3B1-4F09-ACBC-AC60D00DDE63}" destId="{35F3DAAD-31B8-47B3-9C73-8225A3058E7D}" srcOrd="1" destOrd="0" presId="urn:microsoft.com/office/officeart/2005/8/layout/hierarchy2"/>
    <dgm:cxn modelId="{D7391583-E8E1-408C-A6F1-4C49345CA1EF}" type="presParOf" srcId="{35F3DAAD-31B8-47B3-9C73-8225A3058E7D}" destId="{7C0134F2-55AD-47E1-84AD-66FF7E68D9F7}" srcOrd="0" destOrd="0" presId="urn:microsoft.com/office/officeart/2005/8/layout/hierarchy2"/>
    <dgm:cxn modelId="{760F66B7-1FF9-44DD-83EF-B54CD6D50C3C}" type="presParOf" srcId="{35F3DAAD-31B8-47B3-9C73-8225A3058E7D}" destId="{67A94181-19DC-4B22-89C7-971B6C14D730}" srcOrd="1" destOrd="0" presId="urn:microsoft.com/office/officeart/2005/8/layout/hierarchy2"/>
    <dgm:cxn modelId="{1F28E763-B5E2-43C5-B490-42B07E04B410}" type="presParOf" srcId="{67A94181-19DC-4B22-89C7-971B6C14D730}" destId="{D12D4B1B-D5E2-4C65-ACEC-C980C83D1EEF}" srcOrd="0" destOrd="0" presId="urn:microsoft.com/office/officeart/2005/8/layout/hierarchy2"/>
    <dgm:cxn modelId="{F3859D08-9338-4371-BEC5-02423FE9C7C3}" type="presParOf" srcId="{D12D4B1B-D5E2-4C65-ACEC-C980C83D1EEF}" destId="{6B23C2E5-F283-4B88-B3DF-58DC2D3C4749}" srcOrd="0" destOrd="0" presId="urn:microsoft.com/office/officeart/2005/8/layout/hierarchy2"/>
    <dgm:cxn modelId="{EC872787-F449-4300-A1A9-006570510400}" type="presParOf" srcId="{67A94181-19DC-4B22-89C7-971B6C14D730}" destId="{6499C4ED-7050-4966-ACC0-27CDE0D52C7E}" srcOrd="1" destOrd="0" presId="urn:microsoft.com/office/officeart/2005/8/layout/hierarchy2"/>
    <dgm:cxn modelId="{7FF72124-823B-4205-BDAD-C8B7B7FF0A73}" type="presParOf" srcId="{6499C4ED-7050-4966-ACC0-27CDE0D52C7E}" destId="{61A01A33-3C8A-4153-95AE-BF6B9C35A4F3}" srcOrd="0" destOrd="0" presId="urn:microsoft.com/office/officeart/2005/8/layout/hierarchy2"/>
    <dgm:cxn modelId="{48428DE0-465A-4E5B-9E58-C88703ADA11F}" type="presParOf" srcId="{6499C4ED-7050-4966-ACC0-27CDE0D52C7E}" destId="{F1ADE4F4-58E9-401C-BA76-728E85324912}" srcOrd="1" destOrd="0" presId="urn:microsoft.com/office/officeart/2005/8/layout/hierarchy2"/>
    <dgm:cxn modelId="{138FE9B6-6DF9-423E-ACAD-CF4E1BA4EB80}" type="presParOf" srcId="{67A94181-19DC-4B22-89C7-971B6C14D730}" destId="{77346B0C-3AA2-4D37-8E1C-B29C79AE560E}" srcOrd="2" destOrd="0" presId="urn:microsoft.com/office/officeart/2005/8/layout/hierarchy2"/>
    <dgm:cxn modelId="{8DFE674B-BE79-41F9-BDFF-166B64F47619}" type="presParOf" srcId="{77346B0C-3AA2-4D37-8E1C-B29C79AE560E}" destId="{3E60F58F-D54C-4D58-8254-B08947A7CEC9}" srcOrd="0" destOrd="0" presId="urn:microsoft.com/office/officeart/2005/8/layout/hierarchy2"/>
    <dgm:cxn modelId="{2E10AE6F-CD17-4729-A16E-5BB9FC241336}" type="presParOf" srcId="{67A94181-19DC-4B22-89C7-971B6C14D730}" destId="{71F53E13-1777-4FB7-B734-501CA55096B7}" srcOrd="3" destOrd="0" presId="urn:microsoft.com/office/officeart/2005/8/layout/hierarchy2"/>
    <dgm:cxn modelId="{A39B3071-025F-44C8-B80C-3DCA50134A55}" type="presParOf" srcId="{71F53E13-1777-4FB7-B734-501CA55096B7}" destId="{6E2A96D3-D36B-4B24-9831-9EAA922742A0}" srcOrd="0" destOrd="0" presId="urn:microsoft.com/office/officeart/2005/8/layout/hierarchy2"/>
    <dgm:cxn modelId="{111B4828-5BFE-4D3C-AE72-09730AE52FF4}" type="presParOf" srcId="{71F53E13-1777-4FB7-B734-501CA55096B7}" destId="{11C54CDD-FBAF-43FB-999A-977DBB53FED4}" srcOrd="1" destOrd="0" presId="urn:microsoft.com/office/officeart/2005/8/layout/hierarchy2"/>
    <dgm:cxn modelId="{B07E541A-045E-47CE-94AF-A354DA5A34B7}" type="presParOf" srcId="{11C54CDD-FBAF-43FB-999A-977DBB53FED4}" destId="{DE5DD98D-F411-4780-BE70-1C0448035A4D}" srcOrd="0" destOrd="0" presId="urn:microsoft.com/office/officeart/2005/8/layout/hierarchy2"/>
    <dgm:cxn modelId="{912272A3-D37B-4B6E-A136-37ED1124AE26}" type="presParOf" srcId="{DE5DD98D-F411-4780-BE70-1C0448035A4D}" destId="{9A9F31EB-19B6-4A40-8607-EF24FCC0733A}" srcOrd="0" destOrd="0" presId="urn:microsoft.com/office/officeart/2005/8/layout/hierarchy2"/>
    <dgm:cxn modelId="{FD5952DD-6310-4CFD-BD2C-BB43EFA36CAA}" type="presParOf" srcId="{11C54CDD-FBAF-43FB-999A-977DBB53FED4}" destId="{B5846FD7-FF7C-492C-B8EF-36CA2FAB3C36}" srcOrd="1" destOrd="0" presId="urn:microsoft.com/office/officeart/2005/8/layout/hierarchy2"/>
    <dgm:cxn modelId="{5E23669E-CCF0-4630-ABBC-2FF4230B4286}" type="presParOf" srcId="{B5846FD7-FF7C-492C-B8EF-36CA2FAB3C36}" destId="{E510CB41-2FD7-47A8-8516-A7DF84DA2590}" srcOrd="0" destOrd="0" presId="urn:microsoft.com/office/officeart/2005/8/layout/hierarchy2"/>
    <dgm:cxn modelId="{9457939B-A0E3-4948-9EAF-FAF9C2A2EF1C}" type="presParOf" srcId="{B5846FD7-FF7C-492C-B8EF-36CA2FAB3C36}" destId="{C3601415-EB32-4EA4-8740-F1730C082B95}" srcOrd="1" destOrd="0" presId="urn:microsoft.com/office/officeart/2005/8/layout/hierarchy2"/>
    <dgm:cxn modelId="{C8F711D0-E5CE-4C01-B749-4C3C902FD7F1}" type="presParOf" srcId="{C3601415-EB32-4EA4-8740-F1730C082B95}" destId="{922052D3-6DA8-4A3C-BD48-95FC1F54B449}" srcOrd="0" destOrd="0" presId="urn:microsoft.com/office/officeart/2005/8/layout/hierarchy2"/>
    <dgm:cxn modelId="{FFFFC400-BA75-40B6-837F-8F8A2503362E}" type="presParOf" srcId="{922052D3-6DA8-4A3C-BD48-95FC1F54B449}" destId="{DCE774E5-17DD-40F1-A245-D2D7F9B2ED54}" srcOrd="0" destOrd="0" presId="urn:microsoft.com/office/officeart/2005/8/layout/hierarchy2"/>
    <dgm:cxn modelId="{5DC69543-F738-4D6C-B718-1D85D273D8C9}" type="presParOf" srcId="{C3601415-EB32-4EA4-8740-F1730C082B95}" destId="{FFB92792-A7F7-49E1-879E-E27E1AD735BD}" srcOrd="1" destOrd="0" presId="urn:microsoft.com/office/officeart/2005/8/layout/hierarchy2"/>
    <dgm:cxn modelId="{3D8D1116-58C7-4F7F-9FF3-56B0A757EED4}" type="presParOf" srcId="{FFB92792-A7F7-49E1-879E-E27E1AD735BD}" destId="{D70E66A2-FD9D-42A5-B1A8-26E55D95B756}" srcOrd="0" destOrd="0" presId="urn:microsoft.com/office/officeart/2005/8/layout/hierarchy2"/>
    <dgm:cxn modelId="{3DAC47D9-0A98-4E80-89A8-437E1DEDC21D}" type="presParOf" srcId="{FFB92792-A7F7-49E1-879E-E27E1AD735BD}" destId="{E2032EE5-0398-4FC3-BC6E-D5DEE75D000F}" srcOrd="1" destOrd="0" presId="urn:microsoft.com/office/officeart/2005/8/layout/hierarchy2"/>
    <dgm:cxn modelId="{373306C0-CAD9-4D3C-9F2B-C9EC81A9BF80}" type="presParOf" srcId="{C3601415-EB32-4EA4-8740-F1730C082B95}" destId="{1F16D923-1110-42DC-A588-8CF60B3BBFFF}" srcOrd="2" destOrd="0" presId="urn:microsoft.com/office/officeart/2005/8/layout/hierarchy2"/>
    <dgm:cxn modelId="{6558EE2D-D2D3-4E47-A22B-08851DF34F08}" type="presParOf" srcId="{1F16D923-1110-42DC-A588-8CF60B3BBFFF}" destId="{B959935A-03DF-40CB-9608-059319A66C37}" srcOrd="0" destOrd="0" presId="urn:microsoft.com/office/officeart/2005/8/layout/hierarchy2"/>
    <dgm:cxn modelId="{00F5B7F2-9D13-49B7-9F1C-41752D444752}" type="presParOf" srcId="{C3601415-EB32-4EA4-8740-F1730C082B95}" destId="{33A22EC8-5C04-4DC5-A67D-7FA7E42EE2EF}" srcOrd="3" destOrd="0" presId="urn:microsoft.com/office/officeart/2005/8/layout/hierarchy2"/>
    <dgm:cxn modelId="{2F6411C1-4FD3-41F3-AADA-1C72E215612E}" type="presParOf" srcId="{33A22EC8-5C04-4DC5-A67D-7FA7E42EE2EF}" destId="{5CFE77F3-F359-48B7-8C57-77D4CF69E168}" srcOrd="0" destOrd="0" presId="urn:microsoft.com/office/officeart/2005/8/layout/hierarchy2"/>
    <dgm:cxn modelId="{FF8561D2-95AC-4E93-996E-800434AB9B33}" type="presParOf" srcId="{33A22EC8-5C04-4DC5-A67D-7FA7E42EE2EF}" destId="{5FB927E6-02DF-44E9-B0D0-FBC9F44A13C6}" srcOrd="1" destOrd="0" presId="urn:microsoft.com/office/officeart/2005/8/layout/hierarchy2"/>
    <dgm:cxn modelId="{4B6A6C7E-A412-48C9-8638-DB0ABE924AA6}" type="presParOf" srcId="{C3601415-EB32-4EA4-8740-F1730C082B95}" destId="{A6D4A682-5040-4599-8872-7F5A7268BFA7}" srcOrd="4" destOrd="0" presId="urn:microsoft.com/office/officeart/2005/8/layout/hierarchy2"/>
    <dgm:cxn modelId="{7EE8258D-2AA8-412A-B827-BA035877FF1B}" type="presParOf" srcId="{A6D4A682-5040-4599-8872-7F5A7268BFA7}" destId="{071B3852-FE85-4B01-8F1E-363E87178864}" srcOrd="0" destOrd="0" presId="urn:microsoft.com/office/officeart/2005/8/layout/hierarchy2"/>
    <dgm:cxn modelId="{621273D4-D15A-49DD-AD2C-4DEFE589F50C}" type="presParOf" srcId="{C3601415-EB32-4EA4-8740-F1730C082B95}" destId="{21A947FD-3A42-40B2-8FC4-A3634F315134}" srcOrd="5" destOrd="0" presId="urn:microsoft.com/office/officeart/2005/8/layout/hierarchy2"/>
    <dgm:cxn modelId="{F4F59D40-ACF6-4C37-AA5D-553A52D3F54E}" type="presParOf" srcId="{21A947FD-3A42-40B2-8FC4-A3634F315134}" destId="{62920FFC-A165-4253-A516-4BF05E7A52B5}" srcOrd="0" destOrd="0" presId="urn:microsoft.com/office/officeart/2005/8/layout/hierarchy2"/>
    <dgm:cxn modelId="{67D19769-D08A-4D1D-88CE-D7B0DDD050F9}" type="presParOf" srcId="{21A947FD-3A42-40B2-8FC4-A3634F315134}" destId="{F3E4D0DD-343B-4CE7-B853-6325883A568C}" srcOrd="1" destOrd="0" presId="urn:microsoft.com/office/officeart/2005/8/layout/hierarchy2"/>
    <dgm:cxn modelId="{1F2B1C22-968E-43A3-A3B3-C2BAACD2DC7E}" type="presParOf" srcId="{C3601415-EB32-4EA4-8740-F1730C082B95}" destId="{DF59D772-9A40-400B-8779-FBE69FD343B4}" srcOrd="6" destOrd="0" presId="urn:microsoft.com/office/officeart/2005/8/layout/hierarchy2"/>
    <dgm:cxn modelId="{4844BEF9-EA5B-47D0-8822-E21809BC5130}" type="presParOf" srcId="{DF59D772-9A40-400B-8779-FBE69FD343B4}" destId="{E144DF88-A92F-4788-AEE4-379F590CD426}" srcOrd="0" destOrd="0" presId="urn:microsoft.com/office/officeart/2005/8/layout/hierarchy2"/>
    <dgm:cxn modelId="{C481C1A0-8701-42E2-8BA7-293E18568B2D}" type="presParOf" srcId="{C3601415-EB32-4EA4-8740-F1730C082B95}" destId="{AB63A6C0-3D27-4D99-83CC-985853B8040F}" srcOrd="7" destOrd="0" presId="urn:microsoft.com/office/officeart/2005/8/layout/hierarchy2"/>
    <dgm:cxn modelId="{1A2DF939-39DA-468E-825D-71F941F0CD55}" type="presParOf" srcId="{AB63A6C0-3D27-4D99-83CC-985853B8040F}" destId="{4C60C056-ABAB-4659-9D81-F1AB1810279C}" srcOrd="0" destOrd="0" presId="urn:microsoft.com/office/officeart/2005/8/layout/hierarchy2"/>
    <dgm:cxn modelId="{293AAC80-D19C-45C8-A155-00FCE7BC92E3}" type="presParOf" srcId="{AB63A6C0-3D27-4D99-83CC-985853B8040F}" destId="{03B9F56C-B21F-41C7-876F-2AFE5DD897C7}" srcOrd="1" destOrd="0" presId="urn:microsoft.com/office/officeart/2005/8/layout/hierarchy2"/>
    <dgm:cxn modelId="{27835ADE-DB3A-417A-9289-63ABE1ED9F2C}" type="presParOf" srcId="{C3601415-EB32-4EA4-8740-F1730C082B95}" destId="{25F03D54-E400-43EF-B4EE-08BE0AF950F3}" srcOrd="8" destOrd="0" presId="urn:microsoft.com/office/officeart/2005/8/layout/hierarchy2"/>
    <dgm:cxn modelId="{203640E1-9746-4CC1-AF3A-4344B5578720}" type="presParOf" srcId="{25F03D54-E400-43EF-B4EE-08BE0AF950F3}" destId="{85D9C175-66B5-40F1-A23A-14737136CCA8}" srcOrd="0" destOrd="0" presId="urn:microsoft.com/office/officeart/2005/8/layout/hierarchy2"/>
    <dgm:cxn modelId="{F8DD5A68-0871-47E0-AEDA-67DE35ADA5AB}" type="presParOf" srcId="{C3601415-EB32-4EA4-8740-F1730C082B95}" destId="{6FBAEBEF-DA52-4D36-80A5-024FC2CAAFF1}" srcOrd="9" destOrd="0" presId="urn:microsoft.com/office/officeart/2005/8/layout/hierarchy2"/>
    <dgm:cxn modelId="{CFDA62A7-2198-44DA-99DB-48DC1D0F5A94}" type="presParOf" srcId="{6FBAEBEF-DA52-4D36-80A5-024FC2CAAFF1}" destId="{39FA636E-9BCB-42DE-AE1D-21D4BA12E6EB}" srcOrd="0" destOrd="0" presId="urn:microsoft.com/office/officeart/2005/8/layout/hierarchy2"/>
    <dgm:cxn modelId="{8976AEF0-B297-4826-A7B9-E684B5D1AA7C}" type="presParOf" srcId="{6FBAEBEF-DA52-4D36-80A5-024FC2CAAFF1}" destId="{5A09296B-904E-43F7-A9FA-7B4F67E585F5}" srcOrd="1" destOrd="0" presId="urn:microsoft.com/office/officeart/2005/8/layout/hierarchy2"/>
    <dgm:cxn modelId="{F1C98B64-EF7E-4AC4-95EB-4391B213CB5B}" type="presParOf" srcId="{C3601415-EB32-4EA4-8740-F1730C082B95}" destId="{67C82D17-77AA-46B7-9E70-A9E0926DEE15}" srcOrd="10" destOrd="0" presId="urn:microsoft.com/office/officeart/2005/8/layout/hierarchy2"/>
    <dgm:cxn modelId="{15716328-B7C6-48B6-80D4-A2E914ED6AFC}" type="presParOf" srcId="{67C82D17-77AA-46B7-9E70-A9E0926DEE15}" destId="{F6232752-2BB8-43EC-99AC-7EDE0421B878}" srcOrd="0" destOrd="0" presId="urn:microsoft.com/office/officeart/2005/8/layout/hierarchy2"/>
    <dgm:cxn modelId="{636D9450-AFC4-412B-B6E1-9113E78ACE47}" type="presParOf" srcId="{C3601415-EB32-4EA4-8740-F1730C082B95}" destId="{3BE9EC1A-0BC9-479A-937A-0EAE9899AA97}" srcOrd="11" destOrd="0" presId="urn:microsoft.com/office/officeart/2005/8/layout/hierarchy2"/>
    <dgm:cxn modelId="{1AF9F5FE-1883-4B84-809A-C61B7DE731D2}" type="presParOf" srcId="{3BE9EC1A-0BC9-479A-937A-0EAE9899AA97}" destId="{57A20CFE-660C-4739-8B6C-B6647011CF42}" srcOrd="0" destOrd="0" presId="urn:microsoft.com/office/officeart/2005/8/layout/hierarchy2"/>
    <dgm:cxn modelId="{6954333E-0833-4944-9A94-72D6E7B2B85E}" type="presParOf" srcId="{3BE9EC1A-0BC9-479A-937A-0EAE9899AA97}" destId="{2B018BD0-DB76-4C80-983C-2C32D8B0FFD8}" srcOrd="1" destOrd="0" presId="urn:microsoft.com/office/officeart/2005/8/layout/hierarchy2"/>
    <dgm:cxn modelId="{BFA6535D-5A95-4675-B700-5FDC553E1972}" type="presParOf" srcId="{C3601415-EB32-4EA4-8740-F1730C082B95}" destId="{D2671A5C-285C-44A0-91F4-478F588E505E}" srcOrd="12" destOrd="0" presId="urn:microsoft.com/office/officeart/2005/8/layout/hierarchy2"/>
    <dgm:cxn modelId="{64DEDE62-C1AE-4018-82C8-9F20AF677F87}" type="presParOf" srcId="{D2671A5C-285C-44A0-91F4-478F588E505E}" destId="{82972D7E-32BD-4C36-B95D-4EACC24C9753}" srcOrd="0" destOrd="0" presId="urn:microsoft.com/office/officeart/2005/8/layout/hierarchy2"/>
    <dgm:cxn modelId="{0024D51F-831B-43BC-97D1-1334EC9A876A}" type="presParOf" srcId="{C3601415-EB32-4EA4-8740-F1730C082B95}" destId="{13137BAB-9FA5-4C11-AF93-B691EFB0042E}" srcOrd="13" destOrd="0" presId="urn:microsoft.com/office/officeart/2005/8/layout/hierarchy2"/>
    <dgm:cxn modelId="{CAD5C9C6-03BE-4126-B25D-EF224C51E6AD}" type="presParOf" srcId="{13137BAB-9FA5-4C11-AF93-B691EFB0042E}" destId="{8A9885E4-810A-4D51-B845-31394623D3EE}" srcOrd="0" destOrd="0" presId="urn:microsoft.com/office/officeart/2005/8/layout/hierarchy2"/>
    <dgm:cxn modelId="{BD88035C-05EE-43BE-9C61-AD05C6C2AFE7}" type="presParOf" srcId="{13137BAB-9FA5-4C11-AF93-B691EFB0042E}" destId="{178CF41C-B60B-4C94-9419-D38810199DCA}" srcOrd="1" destOrd="0" presId="urn:microsoft.com/office/officeart/2005/8/layout/hierarchy2"/>
    <dgm:cxn modelId="{81D3B1A5-7D56-47B2-AB6E-BD821497A310}" type="presParOf" srcId="{C3601415-EB32-4EA4-8740-F1730C082B95}" destId="{7FFF0660-7336-45EA-8C97-61A221EE2D70}" srcOrd="14" destOrd="0" presId="urn:microsoft.com/office/officeart/2005/8/layout/hierarchy2"/>
    <dgm:cxn modelId="{B80B46F3-5C0E-4447-98D0-D8735276E412}" type="presParOf" srcId="{7FFF0660-7336-45EA-8C97-61A221EE2D70}" destId="{9936159D-31E5-488F-9BDD-10641B8D3E01}" srcOrd="0" destOrd="0" presId="urn:microsoft.com/office/officeart/2005/8/layout/hierarchy2"/>
    <dgm:cxn modelId="{B3C5D9ED-0B21-4BF9-A98F-096372D2B2EF}" type="presParOf" srcId="{C3601415-EB32-4EA4-8740-F1730C082B95}" destId="{D23C7249-C7E4-453E-9999-776E280A32A1}" srcOrd="15" destOrd="0" presId="urn:microsoft.com/office/officeart/2005/8/layout/hierarchy2"/>
    <dgm:cxn modelId="{B71AD226-8762-4F6D-870D-82849D29D414}" type="presParOf" srcId="{D23C7249-C7E4-453E-9999-776E280A32A1}" destId="{130C22C1-C3F6-4440-B474-135AACDA752E}" srcOrd="0" destOrd="0" presId="urn:microsoft.com/office/officeart/2005/8/layout/hierarchy2"/>
    <dgm:cxn modelId="{7BC17A47-D769-4288-8F84-1927B4EDABB4}" type="presParOf" srcId="{D23C7249-C7E4-453E-9999-776E280A32A1}" destId="{4D418EDC-BFF2-45AF-8DD3-19AFC8B7ECC5}" srcOrd="1" destOrd="0" presId="urn:microsoft.com/office/officeart/2005/8/layout/hierarchy2"/>
    <dgm:cxn modelId="{81E12BC1-229C-4F69-BBD9-2D4B7194F798}" type="presParOf" srcId="{C3601415-EB32-4EA4-8740-F1730C082B95}" destId="{C6EEDBD3-CEFD-4D4A-AF10-08BA37E5247C}" srcOrd="16" destOrd="0" presId="urn:microsoft.com/office/officeart/2005/8/layout/hierarchy2"/>
    <dgm:cxn modelId="{12E56C9E-CEA1-4958-BCBF-665388213172}" type="presParOf" srcId="{C6EEDBD3-CEFD-4D4A-AF10-08BA37E5247C}" destId="{CEA76B12-73C9-4CBD-89B1-269E5E7AFC49}" srcOrd="0" destOrd="0" presId="urn:microsoft.com/office/officeart/2005/8/layout/hierarchy2"/>
    <dgm:cxn modelId="{473E6F58-70B0-4B53-8343-14240C38D620}" type="presParOf" srcId="{C3601415-EB32-4EA4-8740-F1730C082B95}" destId="{A6C08AA6-918F-4101-AFF1-183AB51ADFDC}" srcOrd="17" destOrd="0" presId="urn:microsoft.com/office/officeart/2005/8/layout/hierarchy2"/>
    <dgm:cxn modelId="{A42E6B80-83F0-4A3D-BC85-FAB8D80580CC}" type="presParOf" srcId="{A6C08AA6-918F-4101-AFF1-183AB51ADFDC}" destId="{8907D945-F9DA-4600-87C0-35A22543C8FB}" srcOrd="0" destOrd="0" presId="urn:microsoft.com/office/officeart/2005/8/layout/hierarchy2"/>
    <dgm:cxn modelId="{F47DEB96-00AD-4F10-A865-F0C42E0D4B7B}" type="presParOf" srcId="{A6C08AA6-918F-4101-AFF1-183AB51ADFDC}" destId="{48D96F64-CD2E-439A-8B2B-4A818F2DFB39}" srcOrd="1" destOrd="0" presId="urn:microsoft.com/office/officeart/2005/8/layout/hierarchy2"/>
    <dgm:cxn modelId="{7955566C-6878-4FF8-B88D-7172DB98C1D9}" type="presParOf" srcId="{11C54CDD-FBAF-43FB-999A-977DBB53FED4}" destId="{6B08627A-2275-4161-AD84-EE74FC977656}" srcOrd="2" destOrd="0" presId="urn:microsoft.com/office/officeart/2005/8/layout/hierarchy2"/>
    <dgm:cxn modelId="{4AE6F5DD-8A4E-4FDB-AAA1-EDAD4DF0FA44}" type="presParOf" srcId="{6B08627A-2275-4161-AD84-EE74FC977656}" destId="{3EED04C8-CBD4-43C4-88EF-35D7A334F357}" srcOrd="0" destOrd="0" presId="urn:microsoft.com/office/officeart/2005/8/layout/hierarchy2"/>
    <dgm:cxn modelId="{1552F5B3-3544-4528-B472-45B6210E5652}" type="presParOf" srcId="{11C54CDD-FBAF-43FB-999A-977DBB53FED4}" destId="{CDC8F53B-068E-4FC7-A497-D00820E80CE3}" srcOrd="3" destOrd="0" presId="urn:microsoft.com/office/officeart/2005/8/layout/hierarchy2"/>
    <dgm:cxn modelId="{57D93889-5429-42C0-AA04-BDDBA77D858C}" type="presParOf" srcId="{CDC8F53B-068E-4FC7-A497-D00820E80CE3}" destId="{426E51B7-461F-4A57-B70A-B1DEC9404C3F}" srcOrd="0" destOrd="0" presId="urn:microsoft.com/office/officeart/2005/8/layout/hierarchy2"/>
    <dgm:cxn modelId="{EF503BA4-BC2B-41C1-9A75-940E7388A568}" type="presParOf" srcId="{CDC8F53B-068E-4FC7-A497-D00820E80CE3}" destId="{1537198A-D9C0-40C7-9175-7E4BE8981C6F}"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3D6ED69-EB57-4BDE-A227-082DAE96C189}" type="doc">
      <dgm:prSet loTypeId="urn:microsoft.com/office/officeart/2005/8/layout/hierarchy2" loCatId="hierarchy" qsTypeId="urn:microsoft.com/office/officeart/2005/8/quickstyle/simple4" qsCatId="simple" csTypeId="urn:microsoft.com/office/officeart/2005/8/colors/accent0_3" csCatId="mainScheme" phldr="1"/>
      <dgm:spPr/>
      <dgm:t>
        <a:bodyPr/>
        <a:lstStyle/>
        <a:p>
          <a:endParaRPr lang="en-US"/>
        </a:p>
      </dgm:t>
    </dgm:pt>
    <dgm:pt modelId="{14E4BF4A-DDCB-43B1-B856-D1E204CC274D}">
      <dgm:prSet phldrT="[Text]" custT="1"/>
      <dgm:spPr/>
      <dgm:t>
        <a:bodyPr/>
        <a:lstStyle/>
        <a:p>
          <a:r>
            <a:rPr lang="en-US" sz="1000" b="1" dirty="0" smtClean="0"/>
            <a:t>Measure</a:t>
          </a:r>
          <a:endParaRPr lang="en-US" sz="800" b="1" dirty="0"/>
        </a:p>
      </dgm:t>
    </dgm:pt>
    <dgm:pt modelId="{7A4CB5D1-2D84-41CD-BC0C-82F89E772FFA}" type="parTrans" cxnId="{FB592BBB-9B9F-4E69-BBAB-163DF0E1736C}">
      <dgm:prSet/>
      <dgm:spPr/>
      <dgm:t>
        <a:bodyPr/>
        <a:lstStyle/>
        <a:p>
          <a:endParaRPr lang="en-US" dirty="0"/>
        </a:p>
      </dgm:t>
    </dgm:pt>
    <dgm:pt modelId="{48BB93A4-79D0-4A28-871C-635F3AD91AB1}" type="sibTrans" cxnId="{FB592BBB-9B9F-4E69-BBAB-163DF0E1736C}">
      <dgm:prSet/>
      <dgm:spPr/>
      <dgm:t>
        <a:bodyPr/>
        <a:lstStyle/>
        <a:p>
          <a:endParaRPr lang="en-US"/>
        </a:p>
      </dgm:t>
    </dgm:pt>
    <dgm:pt modelId="{7326E236-7435-4011-877F-97A744AFF59C}">
      <dgm:prSet phldrT="[Text]" custT="1"/>
      <dgm:spPr/>
      <dgm:t>
        <a:bodyPr/>
        <a:lstStyle/>
        <a:p>
          <a:r>
            <a:rPr lang="en-US" sz="1000" b="1" dirty="0" err="1" smtClean="0"/>
            <a:t>Stateful</a:t>
          </a:r>
          <a:endParaRPr lang="en-US" sz="1000" b="1" dirty="0" smtClean="0"/>
        </a:p>
        <a:p>
          <a:r>
            <a:rPr lang="en-US" sz="1000" b="1" dirty="0" smtClean="0"/>
            <a:t>Measure</a:t>
          </a:r>
          <a:endParaRPr lang="en-US" sz="1000" b="1" dirty="0"/>
        </a:p>
      </dgm:t>
    </dgm:pt>
    <dgm:pt modelId="{F0DBFC63-CBD2-479C-AC24-2AB62219119D}" type="parTrans" cxnId="{7D2C3103-11FF-4716-93D0-061DDBB21E7A}">
      <dgm:prSet/>
      <dgm:spPr/>
      <dgm:t>
        <a:bodyPr/>
        <a:lstStyle/>
        <a:p>
          <a:endParaRPr lang="en-US" dirty="0"/>
        </a:p>
      </dgm:t>
    </dgm:pt>
    <dgm:pt modelId="{0175CB66-4AED-4003-8215-AFBCE3E7D71C}" type="sibTrans" cxnId="{7D2C3103-11FF-4716-93D0-061DDBB21E7A}">
      <dgm:prSet/>
      <dgm:spPr/>
      <dgm:t>
        <a:bodyPr/>
        <a:lstStyle/>
        <a:p>
          <a:endParaRPr lang="en-US"/>
        </a:p>
      </dgm:t>
    </dgm:pt>
    <dgm:pt modelId="{F076E0E2-A196-44A4-87DE-5FBED079355E}">
      <dgm:prSet phldrT="[Text]" custT="1"/>
      <dgm:spPr/>
      <dgm:t>
        <a:bodyPr/>
        <a:lstStyle/>
        <a:p>
          <a:r>
            <a:rPr lang="en-US" sz="1000" b="1" dirty="0" smtClean="0"/>
            <a:t>Action</a:t>
          </a:r>
          <a:endParaRPr lang="en-US" sz="800" b="1" dirty="0"/>
        </a:p>
      </dgm:t>
    </dgm:pt>
    <dgm:pt modelId="{CCB58864-3AC2-4A92-A514-2E54E2CDE72D}" type="parTrans" cxnId="{982AD634-3DC6-4689-8301-193C48D3C040}">
      <dgm:prSet/>
      <dgm:spPr/>
      <dgm:t>
        <a:bodyPr/>
        <a:lstStyle/>
        <a:p>
          <a:endParaRPr lang="en-US"/>
        </a:p>
      </dgm:t>
    </dgm:pt>
    <dgm:pt modelId="{9E7E03D1-C76E-43B1-9BCF-CC6C295C3F2D}" type="sibTrans" cxnId="{982AD634-3DC6-4689-8301-193C48D3C040}">
      <dgm:prSet/>
      <dgm:spPr/>
      <dgm:t>
        <a:bodyPr/>
        <a:lstStyle/>
        <a:p>
          <a:endParaRPr lang="en-US"/>
        </a:p>
      </dgm:t>
    </dgm:pt>
    <dgm:pt modelId="{88DA309E-AF70-4B7D-A48C-0C9727E1923C}">
      <dgm:prSet phldrT="[Text]" custT="1"/>
      <dgm:spPr/>
      <dgm:t>
        <a:bodyPr/>
        <a:lstStyle/>
        <a:p>
          <a:r>
            <a:rPr lang="en-US" sz="1000" b="1" dirty="0" smtClean="0"/>
            <a:t>Observable</a:t>
          </a:r>
          <a:endParaRPr lang="en-US" sz="800" b="1" dirty="0"/>
        </a:p>
      </dgm:t>
    </dgm:pt>
    <dgm:pt modelId="{ACB0E4E4-9E29-4677-9DBE-2DCC76D10101}" type="parTrans" cxnId="{0054FF21-37B6-482C-A8DD-C46BF612D734}">
      <dgm:prSet/>
      <dgm:spPr/>
      <dgm:t>
        <a:bodyPr/>
        <a:lstStyle/>
        <a:p>
          <a:endParaRPr lang="en-US"/>
        </a:p>
      </dgm:t>
    </dgm:pt>
    <dgm:pt modelId="{DE1628D9-A832-45BC-ABBD-17D20C9EA081}" type="sibTrans" cxnId="{0054FF21-37B6-482C-A8DD-C46BF612D734}">
      <dgm:prSet/>
      <dgm:spPr/>
      <dgm:t>
        <a:bodyPr/>
        <a:lstStyle/>
        <a:p>
          <a:endParaRPr lang="en-US"/>
        </a:p>
      </dgm:t>
    </dgm:pt>
    <dgm:pt modelId="{F328DECF-4E80-4CBB-B0FD-15648DFB8E48}">
      <dgm:prSet phldrT="[Text]" custT="1"/>
      <dgm:spPr/>
      <dgm:t>
        <a:bodyPr/>
        <a:lstStyle/>
        <a:p>
          <a:r>
            <a:rPr lang="en-US" sz="1000" b="1" dirty="0" smtClean="0"/>
            <a:t>Event</a:t>
          </a:r>
          <a:endParaRPr lang="en-US" sz="800" b="1" dirty="0"/>
        </a:p>
      </dgm:t>
    </dgm:pt>
    <dgm:pt modelId="{A70E4E31-D6F2-45B0-89A6-839C2ECD400F}" type="parTrans" cxnId="{52C5B8D2-21DC-4A1D-8F26-00508C5091CF}">
      <dgm:prSet/>
      <dgm:spPr/>
      <dgm:t>
        <a:bodyPr/>
        <a:lstStyle/>
        <a:p>
          <a:endParaRPr lang="en-US"/>
        </a:p>
      </dgm:t>
    </dgm:pt>
    <dgm:pt modelId="{32E00C6E-1411-4AD3-BABD-7ABC662E70BB}" type="sibTrans" cxnId="{52C5B8D2-21DC-4A1D-8F26-00508C5091CF}">
      <dgm:prSet/>
      <dgm:spPr/>
      <dgm:t>
        <a:bodyPr/>
        <a:lstStyle/>
        <a:p>
          <a:endParaRPr lang="en-US"/>
        </a:p>
      </dgm:t>
    </dgm:pt>
    <dgm:pt modelId="{29CB5AA6-112F-47AF-928B-75826E6E6256}">
      <dgm:prSet phldrT="[Text]" custT="1"/>
      <dgm:spPr/>
      <dgm:t>
        <a:bodyPr/>
        <a:lstStyle/>
        <a:p>
          <a:r>
            <a:rPr lang="en-US" sz="1000" b="1" dirty="0" smtClean="0"/>
            <a:t>Measure Source</a:t>
          </a:r>
          <a:endParaRPr lang="en-US" sz="1000" b="1" dirty="0"/>
        </a:p>
      </dgm:t>
    </dgm:pt>
    <dgm:pt modelId="{5F916DBB-A222-47AA-B670-C4B07639B15B}" type="parTrans" cxnId="{9D5AC01E-ACC0-4DFA-9969-72AF101435EF}">
      <dgm:prSet/>
      <dgm:spPr/>
      <dgm:t>
        <a:bodyPr/>
        <a:lstStyle/>
        <a:p>
          <a:endParaRPr lang="en-US" dirty="0"/>
        </a:p>
      </dgm:t>
    </dgm:pt>
    <dgm:pt modelId="{5F4F0265-A329-4AC1-80BE-62D5278BD344}" type="sibTrans" cxnId="{9D5AC01E-ACC0-4DFA-9969-72AF101435EF}">
      <dgm:prSet/>
      <dgm:spPr/>
      <dgm:t>
        <a:bodyPr/>
        <a:lstStyle/>
        <a:p>
          <a:endParaRPr lang="en-US"/>
        </a:p>
      </dgm:t>
    </dgm:pt>
    <dgm:pt modelId="{DFBF265F-26BC-4191-AFA9-02699D7429A1}">
      <dgm:prSet phldrT="[Text]" custT="1"/>
      <dgm:spPr/>
      <dgm:t>
        <a:bodyPr/>
        <a:lstStyle/>
        <a:p>
          <a:r>
            <a:rPr lang="en-US" sz="1000" b="1" dirty="0" smtClean="0"/>
            <a:t>Object State</a:t>
          </a:r>
          <a:endParaRPr lang="en-US" sz="1000" b="1" dirty="0"/>
        </a:p>
      </dgm:t>
    </dgm:pt>
    <dgm:pt modelId="{69760816-09BF-4C9F-9759-2BD819C770F7}" type="parTrans" cxnId="{A4DBC885-613A-43BD-AEDD-63299078905C}">
      <dgm:prSet/>
      <dgm:spPr/>
      <dgm:t>
        <a:bodyPr/>
        <a:lstStyle/>
        <a:p>
          <a:endParaRPr lang="en-US"/>
        </a:p>
      </dgm:t>
    </dgm:pt>
    <dgm:pt modelId="{34691EC9-6F7B-42AF-80C4-936D480BEA8A}" type="sibTrans" cxnId="{A4DBC885-613A-43BD-AEDD-63299078905C}">
      <dgm:prSet/>
      <dgm:spPr/>
      <dgm:t>
        <a:bodyPr/>
        <a:lstStyle/>
        <a:p>
          <a:endParaRPr lang="en-US"/>
        </a:p>
      </dgm:t>
    </dgm:pt>
    <dgm:pt modelId="{0CEE92DC-45D7-4F21-8C0A-F68E88A37E4D}">
      <dgm:prSet phldrT="[Text]" custT="1"/>
      <dgm:spPr/>
      <dgm:t>
        <a:bodyPr/>
        <a:lstStyle/>
        <a:p>
          <a:r>
            <a:rPr lang="en-US" sz="1000" b="1" dirty="0" smtClean="0"/>
            <a:t>Object</a:t>
          </a:r>
          <a:endParaRPr lang="en-US" sz="800" b="1" dirty="0"/>
        </a:p>
      </dgm:t>
    </dgm:pt>
    <dgm:pt modelId="{D339BE32-570C-4D9B-8A03-60647E41FB29}" type="parTrans" cxnId="{CE1B8B6F-6B21-4CB3-8A82-CFF44566BFC8}">
      <dgm:prSet/>
      <dgm:spPr/>
      <dgm:t>
        <a:bodyPr/>
        <a:lstStyle/>
        <a:p>
          <a:endParaRPr lang="en-US"/>
        </a:p>
      </dgm:t>
    </dgm:pt>
    <dgm:pt modelId="{638994B2-E24B-499D-9B8E-C4F1D6A0BEF3}" type="sibTrans" cxnId="{CE1B8B6F-6B21-4CB3-8A82-CFF44566BFC8}">
      <dgm:prSet/>
      <dgm:spPr/>
      <dgm:t>
        <a:bodyPr/>
        <a:lstStyle/>
        <a:p>
          <a:endParaRPr lang="en-US"/>
        </a:p>
      </dgm:t>
    </dgm:pt>
    <dgm:pt modelId="{0D683AE0-2FD4-47F8-A52F-AE90C79B651F}">
      <dgm:prSet phldrT="[Text]" custT="1"/>
      <dgm:spPr/>
      <dgm:t>
        <a:bodyPr/>
        <a:lstStyle/>
        <a:p>
          <a:r>
            <a:rPr lang="en-US" sz="1000" b="1" dirty="0" smtClean="0"/>
            <a:t>Defined Object</a:t>
          </a:r>
          <a:endParaRPr lang="en-US" sz="1000" b="1" dirty="0"/>
        </a:p>
      </dgm:t>
    </dgm:pt>
    <dgm:pt modelId="{9F6F26D8-F386-4CD2-9E6E-8B43F4A68163}" type="parTrans" cxnId="{30EC9CF0-9D19-4EC4-BEAE-DE33FC6A2199}">
      <dgm:prSet/>
      <dgm:spPr/>
      <dgm:t>
        <a:bodyPr/>
        <a:lstStyle/>
        <a:p>
          <a:endParaRPr lang="en-US"/>
        </a:p>
      </dgm:t>
    </dgm:pt>
    <dgm:pt modelId="{6488DA52-7CC6-428A-AC35-A45458DA60E5}" type="sibTrans" cxnId="{30EC9CF0-9D19-4EC4-BEAE-DE33FC6A2199}">
      <dgm:prSet/>
      <dgm:spPr/>
      <dgm:t>
        <a:bodyPr/>
        <a:lstStyle/>
        <a:p>
          <a:endParaRPr lang="en-US"/>
        </a:p>
      </dgm:t>
    </dgm:pt>
    <dgm:pt modelId="{78037183-5574-42C3-AB76-A9401653169F}">
      <dgm:prSet phldrT="[Text]" custT="1"/>
      <dgm:spPr/>
      <dgm:t>
        <a:bodyPr/>
        <a:lstStyle/>
        <a:p>
          <a:r>
            <a:rPr lang="en-US" sz="1000" b="1" dirty="0" smtClean="0"/>
            <a:t>File System</a:t>
          </a:r>
          <a:endParaRPr lang="en-US" sz="1000" b="1" dirty="0"/>
        </a:p>
      </dgm:t>
    </dgm:pt>
    <dgm:pt modelId="{71F8C2DA-5F25-4B4C-AB03-5D21FD6AA036}" type="parTrans" cxnId="{B13F3EB3-5C02-4EFA-9A62-76DB86BA1A84}">
      <dgm:prSet/>
      <dgm:spPr/>
      <dgm:t>
        <a:bodyPr/>
        <a:lstStyle/>
        <a:p>
          <a:endParaRPr lang="en-US"/>
        </a:p>
      </dgm:t>
    </dgm:pt>
    <dgm:pt modelId="{41A6B747-216E-4EE9-BF36-78E3149FA498}" type="sibTrans" cxnId="{B13F3EB3-5C02-4EFA-9A62-76DB86BA1A84}">
      <dgm:prSet/>
      <dgm:spPr/>
      <dgm:t>
        <a:bodyPr/>
        <a:lstStyle/>
        <a:p>
          <a:endParaRPr lang="en-US"/>
        </a:p>
      </dgm:t>
    </dgm:pt>
    <dgm:pt modelId="{610A8C02-9DA4-44AB-9179-25BAEE6F1499}">
      <dgm:prSet phldrT="[Text]" custT="1"/>
      <dgm:spPr/>
      <dgm:t>
        <a:bodyPr/>
        <a:lstStyle/>
        <a:p>
          <a:r>
            <a:rPr lang="en-US" sz="1000" b="1" dirty="0" smtClean="0"/>
            <a:t>GUI</a:t>
          </a:r>
          <a:endParaRPr lang="en-US" sz="800" b="1" dirty="0"/>
        </a:p>
      </dgm:t>
    </dgm:pt>
    <dgm:pt modelId="{1451E722-82C8-41F0-BBDE-B800F9221741}" type="parTrans" cxnId="{C68657E7-A430-4DDC-9414-6AAC96DB558D}">
      <dgm:prSet/>
      <dgm:spPr/>
      <dgm:t>
        <a:bodyPr/>
        <a:lstStyle/>
        <a:p>
          <a:endParaRPr lang="en-US"/>
        </a:p>
      </dgm:t>
    </dgm:pt>
    <dgm:pt modelId="{E508D7BB-8C59-470A-87FC-990A8D8C440F}" type="sibTrans" cxnId="{C68657E7-A430-4DDC-9414-6AAC96DB558D}">
      <dgm:prSet/>
      <dgm:spPr/>
      <dgm:t>
        <a:bodyPr/>
        <a:lstStyle/>
        <a:p>
          <a:endParaRPr lang="en-US"/>
        </a:p>
      </dgm:t>
    </dgm:pt>
    <dgm:pt modelId="{BF436A55-B407-4150-A336-644BB340045C}">
      <dgm:prSet phldrT="[Text]" custT="1"/>
      <dgm:spPr/>
      <dgm:t>
        <a:bodyPr/>
        <a:lstStyle/>
        <a:p>
          <a:r>
            <a:rPr lang="en-US" sz="1000" b="1" dirty="0" smtClean="0"/>
            <a:t>IPC</a:t>
          </a:r>
          <a:endParaRPr lang="en-US" sz="800" b="1" dirty="0"/>
        </a:p>
      </dgm:t>
    </dgm:pt>
    <dgm:pt modelId="{50EFA0FC-EB90-4362-9A14-8A3BADA85FA9}" type="parTrans" cxnId="{BDA10C2C-6FF0-43CA-BE15-FCC5451B8CE8}">
      <dgm:prSet/>
      <dgm:spPr/>
      <dgm:t>
        <a:bodyPr/>
        <a:lstStyle/>
        <a:p>
          <a:endParaRPr lang="en-US"/>
        </a:p>
      </dgm:t>
    </dgm:pt>
    <dgm:pt modelId="{D78CFBDD-45FC-47FE-AC37-99DFAB19D2AF}" type="sibTrans" cxnId="{BDA10C2C-6FF0-43CA-BE15-FCC5451B8CE8}">
      <dgm:prSet/>
      <dgm:spPr/>
      <dgm:t>
        <a:bodyPr/>
        <a:lstStyle/>
        <a:p>
          <a:endParaRPr lang="en-US"/>
        </a:p>
      </dgm:t>
    </dgm:pt>
    <dgm:pt modelId="{138D70A0-D1C6-499F-8EE9-DF3FB6497F7E}">
      <dgm:prSet phldrT="[Text]" custT="1"/>
      <dgm:spPr/>
      <dgm:t>
        <a:bodyPr/>
        <a:lstStyle/>
        <a:p>
          <a:r>
            <a:rPr lang="en-US" sz="1000" b="1" dirty="0" smtClean="0"/>
            <a:t>Internet</a:t>
          </a:r>
          <a:endParaRPr lang="en-US" sz="800" b="1" dirty="0"/>
        </a:p>
      </dgm:t>
    </dgm:pt>
    <dgm:pt modelId="{D6839511-A0EF-420E-A015-AEE4E10570B1}" type="parTrans" cxnId="{BDFBBC20-0A0C-4A5E-8EF4-A2AB660BA201}">
      <dgm:prSet/>
      <dgm:spPr/>
      <dgm:t>
        <a:bodyPr/>
        <a:lstStyle/>
        <a:p>
          <a:endParaRPr lang="en-US"/>
        </a:p>
      </dgm:t>
    </dgm:pt>
    <dgm:pt modelId="{39D38457-FC30-44FE-A598-C9125113037D}" type="sibTrans" cxnId="{BDFBBC20-0A0C-4A5E-8EF4-A2AB660BA201}">
      <dgm:prSet/>
      <dgm:spPr/>
      <dgm:t>
        <a:bodyPr/>
        <a:lstStyle/>
        <a:p>
          <a:endParaRPr lang="en-US"/>
        </a:p>
      </dgm:t>
    </dgm:pt>
    <dgm:pt modelId="{425EC11C-07D5-45C6-B2DA-619CB740BB1A}">
      <dgm:prSet phldrT="[Text]" custT="1"/>
      <dgm:spPr/>
      <dgm:t>
        <a:bodyPr/>
        <a:lstStyle/>
        <a:p>
          <a:r>
            <a:rPr lang="en-US" sz="1000" b="1" dirty="0" smtClean="0"/>
            <a:t>Module</a:t>
          </a:r>
          <a:endParaRPr lang="en-US" sz="800" b="1" dirty="0"/>
        </a:p>
      </dgm:t>
    </dgm:pt>
    <dgm:pt modelId="{66F4AB5E-0F8B-447F-9597-606FB491D2BA}" type="parTrans" cxnId="{377B7337-E40A-4675-822F-F6945BEF1FF4}">
      <dgm:prSet/>
      <dgm:spPr/>
      <dgm:t>
        <a:bodyPr/>
        <a:lstStyle/>
        <a:p>
          <a:endParaRPr lang="en-US"/>
        </a:p>
      </dgm:t>
    </dgm:pt>
    <dgm:pt modelId="{160CC2D2-7AEC-4460-A781-77AB72EF91DC}" type="sibTrans" cxnId="{377B7337-E40A-4675-822F-F6945BEF1FF4}">
      <dgm:prSet/>
      <dgm:spPr/>
      <dgm:t>
        <a:bodyPr/>
        <a:lstStyle/>
        <a:p>
          <a:endParaRPr lang="en-US"/>
        </a:p>
      </dgm:t>
    </dgm:pt>
    <dgm:pt modelId="{51D3C566-69A6-4735-9A1F-447D1BB3353F}">
      <dgm:prSet phldrT="[Text]" custT="1"/>
      <dgm:spPr/>
      <dgm:t>
        <a:bodyPr/>
        <a:lstStyle/>
        <a:p>
          <a:r>
            <a:rPr lang="en-US" sz="1000" b="1" dirty="0" smtClean="0"/>
            <a:t>Registry</a:t>
          </a:r>
          <a:endParaRPr lang="en-US" sz="800" b="1" dirty="0"/>
        </a:p>
      </dgm:t>
    </dgm:pt>
    <dgm:pt modelId="{7FE31D2A-10ED-4747-AB5B-71102F05050B}" type="parTrans" cxnId="{2EE0280E-CA49-4D17-973E-878529943E17}">
      <dgm:prSet/>
      <dgm:spPr/>
      <dgm:t>
        <a:bodyPr/>
        <a:lstStyle/>
        <a:p>
          <a:endParaRPr lang="en-US"/>
        </a:p>
      </dgm:t>
    </dgm:pt>
    <dgm:pt modelId="{E247BCF3-F97B-485A-9824-D5C47EB42B91}" type="sibTrans" cxnId="{2EE0280E-CA49-4D17-973E-878529943E17}">
      <dgm:prSet/>
      <dgm:spPr/>
      <dgm:t>
        <a:bodyPr/>
        <a:lstStyle/>
        <a:p>
          <a:endParaRPr lang="en-US"/>
        </a:p>
      </dgm:t>
    </dgm:pt>
    <dgm:pt modelId="{1A919DB4-E267-4632-8FA0-DE02FC870FEF}">
      <dgm:prSet phldrT="[Text]" custT="1"/>
      <dgm:spPr/>
      <dgm:t>
        <a:bodyPr/>
        <a:lstStyle/>
        <a:p>
          <a:r>
            <a:rPr lang="en-US" sz="1000" b="1" dirty="0" smtClean="0"/>
            <a:t>Memory</a:t>
          </a:r>
          <a:endParaRPr lang="en-US" sz="800" b="1" dirty="0"/>
        </a:p>
      </dgm:t>
    </dgm:pt>
    <dgm:pt modelId="{FAA31528-B864-4D83-A948-50A4220AC293}" type="parTrans" cxnId="{8EA39EAA-9EBC-4293-B2E7-CA5F8D8DC869}">
      <dgm:prSet/>
      <dgm:spPr/>
      <dgm:t>
        <a:bodyPr/>
        <a:lstStyle/>
        <a:p>
          <a:endParaRPr lang="en-US"/>
        </a:p>
      </dgm:t>
    </dgm:pt>
    <dgm:pt modelId="{56C1D837-B864-4710-ADCC-DCAABD5588BE}" type="sibTrans" cxnId="{8EA39EAA-9EBC-4293-B2E7-CA5F8D8DC869}">
      <dgm:prSet/>
      <dgm:spPr/>
      <dgm:t>
        <a:bodyPr/>
        <a:lstStyle/>
        <a:p>
          <a:endParaRPr lang="en-US"/>
        </a:p>
      </dgm:t>
    </dgm:pt>
    <dgm:pt modelId="{C03816EB-BCF5-4546-A0BF-BBE578EC4693}">
      <dgm:prSet phldrT="[Text]" custT="1"/>
      <dgm:spPr/>
      <dgm:t>
        <a:bodyPr/>
        <a:lstStyle/>
        <a:p>
          <a:r>
            <a:rPr lang="en-US" sz="1000" b="1" dirty="0" smtClean="0"/>
            <a:t>Network</a:t>
          </a:r>
          <a:endParaRPr lang="en-US" sz="800" b="1" dirty="0"/>
        </a:p>
      </dgm:t>
    </dgm:pt>
    <dgm:pt modelId="{F457B7F4-D673-47B0-A618-A786E7A8C60D}" type="parTrans" cxnId="{022B49D3-456E-4F49-8078-FC1231D67E33}">
      <dgm:prSet/>
      <dgm:spPr/>
      <dgm:t>
        <a:bodyPr/>
        <a:lstStyle/>
        <a:p>
          <a:endParaRPr lang="en-US"/>
        </a:p>
      </dgm:t>
    </dgm:pt>
    <dgm:pt modelId="{6C9E4948-11F3-47A4-AAFB-3D7A4ACD06C3}" type="sibTrans" cxnId="{022B49D3-456E-4F49-8078-FC1231D67E33}">
      <dgm:prSet/>
      <dgm:spPr/>
      <dgm:t>
        <a:bodyPr/>
        <a:lstStyle/>
        <a:p>
          <a:endParaRPr lang="en-US"/>
        </a:p>
      </dgm:t>
    </dgm:pt>
    <dgm:pt modelId="{B408D419-C2C1-4B55-8F6E-7F9E1931E8D0}">
      <dgm:prSet phldrT="[Text]" custT="1"/>
      <dgm:spPr/>
      <dgm:t>
        <a:bodyPr/>
        <a:lstStyle/>
        <a:p>
          <a:r>
            <a:rPr lang="en-US" sz="1000" b="1" dirty="0" smtClean="0"/>
            <a:t>Daemon</a:t>
          </a:r>
          <a:endParaRPr lang="en-US" sz="800" b="1" dirty="0"/>
        </a:p>
      </dgm:t>
    </dgm:pt>
    <dgm:pt modelId="{78E12FD3-5C7E-479C-AB1D-F6FEC3C83B4C}" type="parTrans" cxnId="{9C3A7B5A-CD91-48CA-B03A-FBA7E5B3B70C}">
      <dgm:prSet/>
      <dgm:spPr/>
      <dgm:t>
        <a:bodyPr/>
        <a:lstStyle/>
        <a:p>
          <a:endParaRPr lang="en-US"/>
        </a:p>
      </dgm:t>
    </dgm:pt>
    <dgm:pt modelId="{86B9A853-2EED-4B42-A6D0-EE203EEF07D0}" type="sibTrans" cxnId="{9C3A7B5A-CD91-48CA-B03A-FBA7E5B3B70C}">
      <dgm:prSet/>
      <dgm:spPr/>
      <dgm:t>
        <a:bodyPr/>
        <a:lstStyle/>
        <a:p>
          <a:endParaRPr lang="en-US"/>
        </a:p>
      </dgm:t>
    </dgm:pt>
    <dgm:pt modelId="{272F2D19-DBB8-475A-A985-495851A9E05D}">
      <dgm:prSet phldrT="[Text]" custT="1"/>
      <dgm:spPr/>
      <dgm:t>
        <a:bodyPr/>
        <a:lstStyle/>
        <a:p>
          <a:r>
            <a:rPr lang="en-US" sz="1000" b="1" dirty="0" smtClean="0"/>
            <a:t>Custom Attributes</a:t>
          </a:r>
          <a:endParaRPr lang="en-US" sz="1000" b="1" dirty="0"/>
        </a:p>
      </dgm:t>
    </dgm:pt>
    <dgm:pt modelId="{F8CC49E4-6DB0-49F1-B087-8F96AB821084}" type="parTrans" cxnId="{532A15A1-133F-4D9C-8071-6FCD25B8CBC2}">
      <dgm:prSet/>
      <dgm:spPr/>
      <dgm:t>
        <a:bodyPr/>
        <a:lstStyle/>
        <a:p>
          <a:endParaRPr lang="en-US"/>
        </a:p>
      </dgm:t>
    </dgm:pt>
    <dgm:pt modelId="{24E3D9A9-B919-400A-9DF6-F81342524AA5}" type="sibTrans" cxnId="{532A15A1-133F-4D9C-8071-6FCD25B8CBC2}">
      <dgm:prSet/>
      <dgm:spPr/>
      <dgm:t>
        <a:bodyPr/>
        <a:lstStyle/>
        <a:p>
          <a:endParaRPr lang="en-US"/>
        </a:p>
      </dgm:t>
    </dgm:pt>
    <dgm:pt modelId="{2FEF0B14-F8AB-49E4-BB54-4B0748AD876E}" type="pres">
      <dgm:prSet presAssocID="{A3D6ED69-EB57-4BDE-A227-082DAE96C189}" presName="diagram" presStyleCnt="0">
        <dgm:presLayoutVars>
          <dgm:chPref val="1"/>
          <dgm:dir/>
          <dgm:animOne val="branch"/>
          <dgm:animLvl val="lvl"/>
          <dgm:resizeHandles val="exact"/>
        </dgm:presLayoutVars>
      </dgm:prSet>
      <dgm:spPr/>
      <dgm:t>
        <a:bodyPr/>
        <a:lstStyle/>
        <a:p>
          <a:endParaRPr lang="en-US"/>
        </a:p>
      </dgm:t>
    </dgm:pt>
    <dgm:pt modelId="{4B924332-663B-47FD-A5AB-F029FC08D8D7}" type="pres">
      <dgm:prSet presAssocID="{88DA309E-AF70-4B7D-A48C-0C9727E1923C}" presName="root1" presStyleCnt="0"/>
      <dgm:spPr/>
    </dgm:pt>
    <dgm:pt modelId="{B99AECFE-86B1-40F1-A6F3-289DB15FAA56}" type="pres">
      <dgm:prSet presAssocID="{88DA309E-AF70-4B7D-A48C-0C9727E1923C}" presName="LevelOneTextNode" presStyleLbl="node0" presStyleIdx="0" presStyleCnt="1" custLinFactY="94749" custLinFactNeighborX="617" custLinFactNeighborY="100000">
        <dgm:presLayoutVars>
          <dgm:chPref val="3"/>
        </dgm:presLayoutVars>
      </dgm:prSet>
      <dgm:spPr/>
      <dgm:t>
        <a:bodyPr/>
        <a:lstStyle/>
        <a:p>
          <a:endParaRPr lang="en-US"/>
        </a:p>
      </dgm:t>
    </dgm:pt>
    <dgm:pt modelId="{446D1A94-8EAC-4873-987A-D8951E7E05DC}" type="pres">
      <dgm:prSet presAssocID="{88DA309E-AF70-4B7D-A48C-0C9727E1923C}" presName="level2hierChild" presStyleCnt="0"/>
      <dgm:spPr/>
    </dgm:pt>
    <dgm:pt modelId="{867937B0-AF61-4354-8925-7A02A40C6825}" type="pres">
      <dgm:prSet presAssocID="{5F916DBB-A222-47AA-B670-C4B07639B15B}" presName="conn2-1" presStyleLbl="parChTrans1D2" presStyleIdx="0" presStyleCnt="2"/>
      <dgm:spPr/>
      <dgm:t>
        <a:bodyPr/>
        <a:lstStyle/>
        <a:p>
          <a:endParaRPr lang="en-US"/>
        </a:p>
      </dgm:t>
    </dgm:pt>
    <dgm:pt modelId="{A84FDF7A-2CB8-4675-A5CD-2BA3793905DC}" type="pres">
      <dgm:prSet presAssocID="{5F916DBB-A222-47AA-B670-C4B07639B15B}" presName="connTx" presStyleLbl="parChTrans1D2" presStyleIdx="0" presStyleCnt="2"/>
      <dgm:spPr/>
      <dgm:t>
        <a:bodyPr/>
        <a:lstStyle/>
        <a:p>
          <a:endParaRPr lang="en-US"/>
        </a:p>
      </dgm:t>
    </dgm:pt>
    <dgm:pt modelId="{53F19261-6EF8-418E-B817-6806C838532D}" type="pres">
      <dgm:prSet presAssocID="{29CB5AA6-112F-47AF-928B-75826E6E6256}" presName="root2" presStyleCnt="0"/>
      <dgm:spPr/>
    </dgm:pt>
    <dgm:pt modelId="{8C536FA9-40AA-457A-8896-F056E5422695}" type="pres">
      <dgm:prSet presAssocID="{29CB5AA6-112F-47AF-928B-75826E6E6256}" presName="LevelTwoTextNode" presStyleLbl="node2" presStyleIdx="0" presStyleCnt="2" custLinFactY="100000" custLinFactNeighborX="-16167" custLinFactNeighborY="110778">
        <dgm:presLayoutVars>
          <dgm:chPref val="3"/>
        </dgm:presLayoutVars>
      </dgm:prSet>
      <dgm:spPr/>
      <dgm:t>
        <a:bodyPr/>
        <a:lstStyle/>
        <a:p>
          <a:endParaRPr lang="en-US"/>
        </a:p>
      </dgm:t>
    </dgm:pt>
    <dgm:pt modelId="{B8184604-F9AF-4534-971A-EDC3F5C6C4E9}" type="pres">
      <dgm:prSet presAssocID="{29CB5AA6-112F-47AF-928B-75826E6E6256}" presName="level3hierChild" presStyleCnt="0"/>
      <dgm:spPr/>
    </dgm:pt>
    <dgm:pt modelId="{9C08CBB0-A89D-4AD2-AE0B-CAB99E8D72C8}" type="pres">
      <dgm:prSet presAssocID="{7A4CB5D1-2D84-41CD-BC0C-82F89E772FFA}" presName="conn2-1" presStyleLbl="parChTrans1D2" presStyleIdx="1" presStyleCnt="2"/>
      <dgm:spPr/>
      <dgm:t>
        <a:bodyPr/>
        <a:lstStyle/>
        <a:p>
          <a:endParaRPr lang="en-US"/>
        </a:p>
      </dgm:t>
    </dgm:pt>
    <dgm:pt modelId="{93DD17A6-B9E0-4C83-97EA-16D0D8FD2E1F}" type="pres">
      <dgm:prSet presAssocID="{7A4CB5D1-2D84-41CD-BC0C-82F89E772FFA}" presName="connTx" presStyleLbl="parChTrans1D2" presStyleIdx="1" presStyleCnt="2"/>
      <dgm:spPr/>
      <dgm:t>
        <a:bodyPr/>
        <a:lstStyle/>
        <a:p>
          <a:endParaRPr lang="en-US"/>
        </a:p>
      </dgm:t>
    </dgm:pt>
    <dgm:pt modelId="{EF3F6BBC-2A9E-47C5-A884-F27600FDC688}" type="pres">
      <dgm:prSet presAssocID="{14E4BF4A-DDCB-43B1-B856-D1E204CC274D}" presName="root2" presStyleCnt="0"/>
      <dgm:spPr/>
    </dgm:pt>
    <dgm:pt modelId="{59860E49-2664-4C99-A688-C4A1FC188C21}" type="pres">
      <dgm:prSet presAssocID="{14E4BF4A-DDCB-43B1-B856-D1E204CC274D}" presName="LevelTwoTextNode" presStyleLbl="node2" presStyleIdx="1" presStyleCnt="2" custLinFactY="100000" custLinFactNeighborX="-16167" custLinFactNeighborY="110778">
        <dgm:presLayoutVars>
          <dgm:chPref val="3"/>
        </dgm:presLayoutVars>
      </dgm:prSet>
      <dgm:spPr/>
      <dgm:t>
        <a:bodyPr/>
        <a:lstStyle/>
        <a:p>
          <a:endParaRPr lang="en-US"/>
        </a:p>
      </dgm:t>
    </dgm:pt>
    <dgm:pt modelId="{AE70B296-726F-4BBA-B44D-39CAF442A994}" type="pres">
      <dgm:prSet presAssocID="{14E4BF4A-DDCB-43B1-B856-D1E204CC274D}" presName="level3hierChild" presStyleCnt="0"/>
      <dgm:spPr/>
    </dgm:pt>
    <dgm:pt modelId="{B65C55D4-31CD-483D-BC1E-707F91594BC1}" type="pres">
      <dgm:prSet presAssocID="{F0DBFC63-CBD2-479C-AC24-2AB62219119D}" presName="conn2-1" presStyleLbl="parChTrans1D3" presStyleIdx="0" presStyleCnt="2"/>
      <dgm:spPr/>
      <dgm:t>
        <a:bodyPr/>
        <a:lstStyle/>
        <a:p>
          <a:endParaRPr lang="en-US"/>
        </a:p>
      </dgm:t>
    </dgm:pt>
    <dgm:pt modelId="{4E81DB5C-D9A5-495A-A4A7-2AF35D5EE0A5}" type="pres">
      <dgm:prSet presAssocID="{F0DBFC63-CBD2-479C-AC24-2AB62219119D}" presName="connTx" presStyleLbl="parChTrans1D3" presStyleIdx="0" presStyleCnt="2"/>
      <dgm:spPr/>
      <dgm:t>
        <a:bodyPr/>
        <a:lstStyle/>
        <a:p>
          <a:endParaRPr lang="en-US"/>
        </a:p>
      </dgm:t>
    </dgm:pt>
    <dgm:pt modelId="{DC2F8BFB-5862-4F0F-91BD-9F0810A9E3AC}" type="pres">
      <dgm:prSet presAssocID="{7326E236-7435-4011-877F-97A744AFF59C}" presName="root2" presStyleCnt="0"/>
      <dgm:spPr/>
      <dgm:t>
        <a:bodyPr/>
        <a:lstStyle/>
        <a:p>
          <a:endParaRPr lang="en-US"/>
        </a:p>
      </dgm:t>
    </dgm:pt>
    <dgm:pt modelId="{A4FB81C7-A480-4FE4-883E-C353718717C2}" type="pres">
      <dgm:prSet presAssocID="{7326E236-7435-4011-877F-97A744AFF59C}" presName="LevelTwoTextNode" presStyleLbl="node3" presStyleIdx="0" presStyleCnt="2" custLinFactY="79259" custLinFactNeighborX="-39574" custLinFactNeighborY="100000">
        <dgm:presLayoutVars>
          <dgm:chPref val="3"/>
        </dgm:presLayoutVars>
      </dgm:prSet>
      <dgm:spPr/>
      <dgm:t>
        <a:bodyPr/>
        <a:lstStyle/>
        <a:p>
          <a:endParaRPr lang="en-US"/>
        </a:p>
      </dgm:t>
    </dgm:pt>
    <dgm:pt modelId="{AA25F718-8563-43AD-9BBA-2067BCAFA179}" type="pres">
      <dgm:prSet presAssocID="{7326E236-7435-4011-877F-97A744AFF59C}" presName="level3hierChild" presStyleCnt="0"/>
      <dgm:spPr/>
      <dgm:t>
        <a:bodyPr/>
        <a:lstStyle/>
        <a:p>
          <a:endParaRPr lang="en-US"/>
        </a:p>
      </dgm:t>
    </dgm:pt>
    <dgm:pt modelId="{4D995407-B63D-40AA-B368-EB0904BD06D1}" type="pres">
      <dgm:prSet presAssocID="{A70E4E31-D6F2-45B0-89A6-839C2ECD400F}" presName="conn2-1" presStyleLbl="parChTrans1D3" presStyleIdx="1" presStyleCnt="2"/>
      <dgm:spPr/>
      <dgm:t>
        <a:bodyPr/>
        <a:lstStyle/>
        <a:p>
          <a:endParaRPr lang="en-US"/>
        </a:p>
      </dgm:t>
    </dgm:pt>
    <dgm:pt modelId="{20ADBD06-9359-4802-B4C0-A7CBAE84EBE9}" type="pres">
      <dgm:prSet presAssocID="{A70E4E31-D6F2-45B0-89A6-839C2ECD400F}" presName="connTx" presStyleLbl="parChTrans1D3" presStyleIdx="1" presStyleCnt="2"/>
      <dgm:spPr/>
      <dgm:t>
        <a:bodyPr/>
        <a:lstStyle/>
        <a:p>
          <a:endParaRPr lang="en-US"/>
        </a:p>
      </dgm:t>
    </dgm:pt>
    <dgm:pt modelId="{DCCDF9F7-7F37-429B-B160-3972EE23DADE}" type="pres">
      <dgm:prSet presAssocID="{F328DECF-4E80-4CBB-B0FD-15648DFB8E48}" presName="root2" presStyleCnt="0"/>
      <dgm:spPr/>
    </dgm:pt>
    <dgm:pt modelId="{31BEF11E-81A9-4FBB-B58D-623F262A6FAE}" type="pres">
      <dgm:prSet presAssocID="{F328DECF-4E80-4CBB-B0FD-15648DFB8E48}" presName="LevelTwoTextNode" presStyleLbl="node3" presStyleIdx="1" presStyleCnt="2" custLinFactY="100000" custLinFactNeighborX="-37276" custLinFactNeighborY="103025">
        <dgm:presLayoutVars>
          <dgm:chPref val="3"/>
        </dgm:presLayoutVars>
      </dgm:prSet>
      <dgm:spPr/>
      <dgm:t>
        <a:bodyPr/>
        <a:lstStyle/>
        <a:p>
          <a:endParaRPr lang="en-US"/>
        </a:p>
      </dgm:t>
    </dgm:pt>
    <dgm:pt modelId="{7FD6A374-E3B1-4F09-ACBC-AC60D00DDE63}" type="pres">
      <dgm:prSet presAssocID="{F328DECF-4E80-4CBB-B0FD-15648DFB8E48}" presName="level3hierChild" presStyleCnt="0"/>
      <dgm:spPr/>
    </dgm:pt>
    <dgm:pt modelId="{870D2F0E-4C31-47C5-B063-858E9664E286}" type="pres">
      <dgm:prSet presAssocID="{CCB58864-3AC2-4A92-A514-2E54E2CDE72D}" presName="conn2-1" presStyleLbl="parChTrans1D4" presStyleIdx="0" presStyleCnt="14"/>
      <dgm:spPr/>
      <dgm:t>
        <a:bodyPr/>
        <a:lstStyle/>
        <a:p>
          <a:endParaRPr lang="en-US"/>
        </a:p>
      </dgm:t>
    </dgm:pt>
    <dgm:pt modelId="{BB1242F4-71C2-454F-AE6A-FE7B5C99E85E}" type="pres">
      <dgm:prSet presAssocID="{CCB58864-3AC2-4A92-A514-2E54E2CDE72D}" presName="connTx" presStyleLbl="parChTrans1D4" presStyleIdx="0" presStyleCnt="14"/>
      <dgm:spPr/>
      <dgm:t>
        <a:bodyPr/>
        <a:lstStyle/>
        <a:p>
          <a:endParaRPr lang="en-US"/>
        </a:p>
      </dgm:t>
    </dgm:pt>
    <dgm:pt modelId="{35F3DAAD-31B8-47B3-9C73-8225A3058E7D}" type="pres">
      <dgm:prSet presAssocID="{F076E0E2-A196-44A4-87DE-5FBED079355E}" presName="root2" presStyleCnt="0"/>
      <dgm:spPr/>
      <dgm:t>
        <a:bodyPr/>
        <a:lstStyle/>
        <a:p>
          <a:endParaRPr lang="en-US"/>
        </a:p>
      </dgm:t>
    </dgm:pt>
    <dgm:pt modelId="{7C0134F2-55AD-47E1-84AD-66FF7E68D9F7}" type="pres">
      <dgm:prSet presAssocID="{F076E0E2-A196-44A4-87DE-5FBED079355E}" presName="LevelTwoTextNode" presStyleLbl="node4" presStyleIdx="0" presStyleCnt="14" custLinFactY="100000" custLinFactNeighborX="-44098" custLinFactNeighborY="103026">
        <dgm:presLayoutVars>
          <dgm:chPref val="3"/>
        </dgm:presLayoutVars>
      </dgm:prSet>
      <dgm:spPr/>
      <dgm:t>
        <a:bodyPr/>
        <a:lstStyle/>
        <a:p>
          <a:endParaRPr lang="en-US"/>
        </a:p>
      </dgm:t>
    </dgm:pt>
    <dgm:pt modelId="{67A94181-19DC-4B22-89C7-971B6C14D730}" type="pres">
      <dgm:prSet presAssocID="{F076E0E2-A196-44A4-87DE-5FBED079355E}" presName="level3hierChild" presStyleCnt="0"/>
      <dgm:spPr/>
      <dgm:t>
        <a:bodyPr/>
        <a:lstStyle/>
        <a:p>
          <a:endParaRPr lang="en-US"/>
        </a:p>
      </dgm:t>
    </dgm:pt>
    <dgm:pt modelId="{D12D4B1B-D5E2-4C65-ACEC-C980C83D1EEF}" type="pres">
      <dgm:prSet presAssocID="{69760816-09BF-4C9F-9759-2BD819C770F7}" presName="conn2-1" presStyleLbl="parChTrans1D4" presStyleIdx="1" presStyleCnt="14"/>
      <dgm:spPr/>
      <dgm:t>
        <a:bodyPr/>
        <a:lstStyle/>
        <a:p>
          <a:endParaRPr lang="en-US"/>
        </a:p>
      </dgm:t>
    </dgm:pt>
    <dgm:pt modelId="{6B23C2E5-F283-4B88-B3DF-58DC2D3C4749}" type="pres">
      <dgm:prSet presAssocID="{69760816-09BF-4C9F-9759-2BD819C770F7}" presName="connTx" presStyleLbl="parChTrans1D4" presStyleIdx="1" presStyleCnt="14"/>
      <dgm:spPr/>
      <dgm:t>
        <a:bodyPr/>
        <a:lstStyle/>
        <a:p>
          <a:endParaRPr lang="en-US"/>
        </a:p>
      </dgm:t>
    </dgm:pt>
    <dgm:pt modelId="{6499C4ED-7050-4966-ACC0-27CDE0D52C7E}" type="pres">
      <dgm:prSet presAssocID="{DFBF265F-26BC-4191-AFA9-02699D7429A1}" presName="root2" presStyleCnt="0"/>
      <dgm:spPr/>
    </dgm:pt>
    <dgm:pt modelId="{61A01A33-3C8A-4153-95AE-BF6B9C35A4F3}" type="pres">
      <dgm:prSet presAssocID="{DFBF265F-26BC-4191-AFA9-02699D7429A1}" presName="LevelTwoTextNode" presStyleLbl="node4" presStyleIdx="1" presStyleCnt="14" custLinFactNeighborX="-39008" custLinFactNeighborY="21478">
        <dgm:presLayoutVars>
          <dgm:chPref val="3"/>
        </dgm:presLayoutVars>
      </dgm:prSet>
      <dgm:spPr/>
      <dgm:t>
        <a:bodyPr/>
        <a:lstStyle/>
        <a:p>
          <a:endParaRPr lang="en-US"/>
        </a:p>
      </dgm:t>
    </dgm:pt>
    <dgm:pt modelId="{F1ADE4F4-58E9-401C-BA76-728E85324912}" type="pres">
      <dgm:prSet presAssocID="{DFBF265F-26BC-4191-AFA9-02699D7429A1}" presName="level3hierChild" presStyleCnt="0"/>
      <dgm:spPr/>
    </dgm:pt>
    <dgm:pt modelId="{77346B0C-3AA2-4D37-8E1C-B29C79AE560E}" type="pres">
      <dgm:prSet presAssocID="{D339BE32-570C-4D9B-8A03-60647E41FB29}" presName="conn2-1" presStyleLbl="parChTrans1D4" presStyleIdx="2" presStyleCnt="14"/>
      <dgm:spPr/>
      <dgm:t>
        <a:bodyPr/>
        <a:lstStyle/>
        <a:p>
          <a:endParaRPr lang="en-US"/>
        </a:p>
      </dgm:t>
    </dgm:pt>
    <dgm:pt modelId="{3E60F58F-D54C-4D58-8254-B08947A7CEC9}" type="pres">
      <dgm:prSet presAssocID="{D339BE32-570C-4D9B-8A03-60647E41FB29}" presName="connTx" presStyleLbl="parChTrans1D4" presStyleIdx="2" presStyleCnt="14"/>
      <dgm:spPr/>
      <dgm:t>
        <a:bodyPr/>
        <a:lstStyle/>
        <a:p>
          <a:endParaRPr lang="en-US"/>
        </a:p>
      </dgm:t>
    </dgm:pt>
    <dgm:pt modelId="{71F53E13-1777-4FB7-B734-501CA55096B7}" type="pres">
      <dgm:prSet presAssocID="{0CEE92DC-45D7-4F21-8C0A-F68E88A37E4D}" presName="root2" presStyleCnt="0"/>
      <dgm:spPr/>
    </dgm:pt>
    <dgm:pt modelId="{6E2A96D3-D36B-4B24-9831-9EAA922742A0}" type="pres">
      <dgm:prSet presAssocID="{0CEE92DC-45D7-4F21-8C0A-F68E88A37E4D}" presName="LevelTwoTextNode" presStyleLbl="node4" presStyleIdx="2" presStyleCnt="14" custLinFactNeighborX="-39008" custLinFactNeighborY="53677">
        <dgm:presLayoutVars>
          <dgm:chPref val="3"/>
        </dgm:presLayoutVars>
      </dgm:prSet>
      <dgm:spPr/>
      <dgm:t>
        <a:bodyPr/>
        <a:lstStyle/>
        <a:p>
          <a:endParaRPr lang="en-US"/>
        </a:p>
      </dgm:t>
    </dgm:pt>
    <dgm:pt modelId="{11C54CDD-FBAF-43FB-999A-977DBB53FED4}" type="pres">
      <dgm:prSet presAssocID="{0CEE92DC-45D7-4F21-8C0A-F68E88A37E4D}" presName="level3hierChild" presStyleCnt="0"/>
      <dgm:spPr/>
    </dgm:pt>
    <dgm:pt modelId="{DE5DD98D-F411-4780-BE70-1C0448035A4D}" type="pres">
      <dgm:prSet presAssocID="{9F6F26D8-F386-4CD2-9E6E-8B43F4A68163}" presName="conn2-1" presStyleLbl="parChTrans1D4" presStyleIdx="3" presStyleCnt="14"/>
      <dgm:spPr/>
      <dgm:t>
        <a:bodyPr/>
        <a:lstStyle/>
        <a:p>
          <a:endParaRPr lang="en-US"/>
        </a:p>
      </dgm:t>
    </dgm:pt>
    <dgm:pt modelId="{9A9F31EB-19B6-4A40-8607-EF24FCC0733A}" type="pres">
      <dgm:prSet presAssocID="{9F6F26D8-F386-4CD2-9E6E-8B43F4A68163}" presName="connTx" presStyleLbl="parChTrans1D4" presStyleIdx="3" presStyleCnt="14"/>
      <dgm:spPr/>
      <dgm:t>
        <a:bodyPr/>
        <a:lstStyle/>
        <a:p>
          <a:endParaRPr lang="en-US"/>
        </a:p>
      </dgm:t>
    </dgm:pt>
    <dgm:pt modelId="{B5846FD7-FF7C-492C-B8EF-36CA2FAB3C36}" type="pres">
      <dgm:prSet presAssocID="{0D683AE0-2FD4-47F8-A52F-AE90C79B651F}" presName="root2" presStyleCnt="0"/>
      <dgm:spPr/>
    </dgm:pt>
    <dgm:pt modelId="{E510CB41-2FD7-47A8-8516-A7DF84DA2590}" type="pres">
      <dgm:prSet presAssocID="{0D683AE0-2FD4-47F8-A52F-AE90C79B651F}" presName="LevelTwoTextNode" presStyleLbl="node4" presStyleIdx="3" presStyleCnt="14" custLinFactNeighborX="-15051" custLinFactNeighborY="-76274">
        <dgm:presLayoutVars>
          <dgm:chPref val="3"/>
        </dgm:presLayoutVars>
      </dgm:prSet>
      <dgm:spPr/>
      <dgm:t>
        <a:bodyPr/>
        <a:lstStyle/>
        <a:p>
          <a:endParaRPr lang="en-US"/>
        </a:p>
      </dgm:t>
    </dgm:pt>
    <dgm:pt modelId="{C3601415-EB32-4EA4-8740-F1730C082B95}" type="pres">
      <dgm:prSet presAssocID="{0D683AE0-2FD4-47F8-A52F-AE90C79B651F}" presName="level3hierChild" presStyleCnt="0"/>
      <dgm:spPr/>
    </dgm:pt>
    <dgm:pt modelId="{922052D3-6DA8-4A3C-BD48-95FC1F54B449}" type="pres">
      <dgm:prSet presAssocID="{71F8C2DA-5F25-4B4C-AB03-5D21FD6AA036}" presName="conn2-1" presStyleLbl="parChTrans1D4" presStyleIdx="4" presStyleCnt="14"/>
      <dgm:spPr/>
      <dgm:t>
        <a:bodyPr/>
        <a:lstStyle/>
        <a:p>
          <a:endParaRPr lang="en-US"/>
        </a:p>
      </dgm:t>
    </dgm:pt>
    <dgm:pt modelId="{DCE774E5-17DD-40F1-A245-D2D7F9B2ED54}" type="pres">
      <dgm:prSet presAssocID="{71F8C2DA-5F25-4B4C-AB03-5D21FD6AA036}" presName="connTx" presStyleLbl="parChTrans1D4" presStyleIdx="4" presStyleCnt="14"/>
      <dgm:spPr/>
      <dgm:t>
        <a:bodyPr/>
        <a:lstStyle/>
        <a:p>
          <a:endParaRPr lang="en-US"/>
        </a:p>
      </dgm:t>
    </dgm:pt>
    <dgm:pt modelId="{FFB92792-A7F7-49E1-879E-E27E1AD735BD}" type="pres">
      <dgm:prSet presAssocID="{78037183-5574-42C3-AB76-A9401653169F}" presName="root2" presStyleCnt="0"/>
      <dgm:spPr/>
    </dgm:pt>
    <dgm:pt modelId="{D70E66A2-FD9D-42A5-B1A8-26E55D95B756}" type="pres">
      <dgm:prSet presAssocID="{78037183-5574-42C3-AB76-A9401653169F}" presName="LevelTwoTextNode" presStyleLbl="node4" presStyleIdx="4" presStyleCnt="14" custLinFactNeighborX="-296" custLinFactNeighborY="-56045">
        <dgm:presLayoutVars>
          <dgm:chPref val="3"/>
        </dgm:presLayoutVars>
      </dgm:prSet>
      <dgm:spPr/>
      <dgm:t>
        <a:bodyPr/>
        <a:lstStyle/>
        <a:p>
          <a:endParaRPr lang="en-US"/>
        </a:p>
      </dgm:t>
    </dgm:pt>
    <dgm:pt modelId="{E2032EE5-0398-4FC3-BC6E-D5DEE75D000F}" type="pres">
      <dgm:prSet presAssocID="{78037183-5574-42C3-AB76-A9401653169F}" presName="level3hierChild" presStyleCnt="0"/>
      <dgm:spPr/>
    </dgm:pt>
    <dgm:pt modelId="{1F16D923-1110-42DC-A588-8CF60B3BBFFF}" type="pres">
      <dgm:prSet presAssocID="{1451E722-82C8-41F0-BBDE-B800F9221741}" presName="conn2-1" presStyleLbl="parChTrans1D4" presStyleIdx="5" presStyleCnt="14"/>
      <dgm:spPr/>
      <dgm:t>
        <a:bodyPr/>
        <a:lstStyle/>
        <a:p>
          <a:endParaRPr lang="en-US"/>
        </a:p>
      </dgm:t>
    </dgm:pt>
    <dgm:pt modelId="{B959935A-03DF-40CB-9608-059319A66C37}" type="pres">
      <dgm:prSet presAssocID="{1451E722-82C8-41F0-BBDE-B800F9221741}" presName="connTx" presStyleLbl="parChTrans1D4" presStyleIdx="5" presStyleCnt="14"/>
      <dgm:spPr/>
      <dgm:t>
        <a:bodyPr/>
        <a:lstStyle/>
        <a:p>
          <a:endParaRPr lang="en-US"/>
        </a:p>
      </dgm:t>
    </dgm:pt>
    <dgm:pt modelId="{33A22EC8-5C04-4DC5-A67D-7FA7E42EE2EF}" type="pres">
      <dgm:prSet presAssocID="{610A8C02-9DA4-44AB-9179-25BAEE6F1499}" presName="root2" presStyleCnt="0"/>
      <dgm:spPr/>
    </dgm:pt>
    <dgm:pt modelId="{5CFE77F3-F359-48B7-8C57-77D4CF69E168}" type="pres">
      <dgm:prSet presAssocID="{610A8C02-9DA4-44AB-9179-25BAEE6F1499}" presName="LevelTwoTextNode" presStyleLbl="node4" presStyleIdx="5" presStyleCnt="14" custLinFactNeighborX="-296" custLinFactNeighborY="-59007">
        <dgm:presLayoutVars>
          <dgm:chPref val="3"/>
        </dgm:presLayoutVars>
      </dgm:prSet>
      <dgm:spPr/>
      <dgm:t>
        <a:bodyPr/>
        <a:lstStyle/>
        <a:p>
          <a:endParaRPr lang="en-US"/>
        </a:p>
      </dgm:t>
    </dgm:pt>
    <dgm:pt modelId="{5FB927E6-02DF-44E9-B0D0-FBC9F44A13C6}" type="pres">
      <dgm:prSet presAssocID="{610A8C02-9DA4-44AB-9179-25BAEE6F1499}" presName="level3hierChild" presStyleCnt="0"/>
      <dgm:spPr/>
    </dgm:pt>
    <dgm:pt modelId="{A6D4A682-5040-4599-8872-7F5A7268BFA7}" type="pres">
      <dgm:prSet presAssocID="{50EFA0FC-EB90-4362-9A14-8A3BADA85FA9}" presName="conn2-1" presStyleLbl="parChTrans1D4" presStyleIdx="6" presStyleCnt="14"/>
      <dgm:spPr/>
      <dgm:t>
        <a:bodyPr/>
        <a:lstStyle/>
        <a:p>
          <a:endParaRPr lang="en-US"/>
        </a:p>
      </dgm:t>
    </dgm:pt>
    <dgm:pt modelId="{071B3852-FE85-4B01-8F1E-363E87178864}" type="pres">
      <dgm:prSet presAssocID="{50EFA0FC-EB90-4362-9A14-8A3BADA85FA9}" presName="connTx" presStyleLbl="parChTrans1D4" presStyleIdx="6" presStyleCnt="14"/>
      <dgm:spPr/>
      <dgm:t>
        <a:bodyPr/>
        <a:lstStyle/>
        <a:p>
          <a:endParaRPr lang="en-US"/>
        </a:p>
      </dgm:t>
    </dgm:pt>
    <dgm:pt modelId="{21A947FD-3A42-40B2-8FC4-A3634F315134}" type="pres">
      <dgm:prSet presAssocID="{BF436A55-B407-4150-A336-644BB340045C}" presName="root2" presStyleCnt="0"/>
      <dgm:spPr/>
    </dgm:pt>
    <dgm:pt modelId="{62920FFC-A165-4253-A516-4BF05E7A52B5}" type="pres">
      <dgm:prSet presAssocID="{BF436A55-B407-4150-A336-644BB340045C}" presName="LevelTwoTextNode" presStyleLbl="node4" presStyleIdx="6" presStyleCnt="14" custLinFactNeighborX="-296" custLinFactNeighborY="-59007">
        <dgm:presLayoutVars>
          <dgm:chPref val="3"/>
        </dgm:presLayoutVars>
      </dgm:prSet>
      <dgm:spPr/>
      <dgm:t>
        <a:bodyPr/>
        <a:lstStyle/>
        <a:p>
          <a:endParaRPr lang="en-US"/>
        </a:p>
      </dgm:t>
    </dgm:pt>
    <dgm:pt modelId="{F3E4D0DD-343B-4CE7-B853-6325883A568C}" type="pres">
      <dgm:prSet presAssocID="{BF436A55-B407-4150-A336-644BB340045C}" presName="level3hierChild" presStyleCnt="0"/>
      <dgm:spPr/>
    </dgm:pt>
    <dgm:pt modelId="{DF59D772-9A40-400B-8779-FBE69FD343B4}" type="pres">
      <dgm:prSet presAssocID="{D6839511-A0EF-420E-A015-AEE4E10570B1}" presName="conn2-1" presStyleLbl="parChTrans1D4" presStyleIdx="7" presStyleCnt="14"/>
      <dgm:spPr/>
      <dgm:t>
        <a:bodyPr/>
        <a:lstStyle/>
        <a:p>
          <a:endParaRPr lang="en-US"/>
        </a:p>
      </dgm:t>
    </dgm:pt>
    <dgm:pt modelId="{E144DF88-A92F-4788-AEE4-379F590CD426}" type="pres">
      <dgm:prSet presAssocID="{D6839511-A0EF-420E-A015-AEE4E10570B1}" presName="connTx" presStyleLbl="parChTrans1D4" presStyleIdx="7" presStyleCnt="14"/>
      <dgm:spPr/>
      <dgm:t>
        <a:bodyPr/>
        <a:lstStyle/>
        <a:p>
          <a:endParaRPr lang="en-US"/>
        </a:p>
      </dgm:t>
    </dgm:pt>
    <dgm:pt modelId="{AB63A6C0-3D27-4D99-83CC-985853B8040F}" type="pres">
      <dgm:prSet presAssocID="{138D70A0-D1C6-499F-8EE9-DF3FB6497F7E}" presName="root2" presStyleCnt="0"/>
      <dgm:spPr/>
    </dgm:pt>
    <dgm:pt modelId="{4C60C056-ABAB-4659-9D81-F1AB1810279C}" type="pres">
      <dgm:prSet presAssocID="{138D70A0-D1C6-499F-8EE9-DF3FB6497F7E}" presName="LevelTwoTextNode" presStyleLbl="node4" presStyleIdx="7" presStyleCnt="14" custLinFactNeighborX="-296" custLinFactNeighborY="-59007">
        <dgm:presLayoutVars>
          <dgm:chPref val="3"/>
        </dgm:presLayoutVars>
      </dgm:prSet>
      <dgm:spPr/>
      <dgm:t>
        <a:bodyPr/>
        <a:lstStyle/>
        <a:p>
          <a:endParaRPr lang="en-US"/>
        </a:p>
      </dgm:t>
    </dgm:pt>
    <dgm:pt modelId="{03B9F56C-B21F-41C7-876F-2AFE5DD897C7}" type="pres">
      <dgm:prSet presAssocID="{138D70A0-D1C6-499F-8EE9-DF3FB6497F7E}" presName="level3hierChild" presStyleCnt="0"/>
      <dgm:spPr/>
    </dgm:pt>
    <dgm:pt modelId="{25F03D54-E400-43EF-B4EE-08BE0AF950F3}" type="pres">
      <dgm:prSet presAssocID="{66F4AB5E-0F8B-447F-9597-606FB491D2BA}" presName="conn2-1" presStyleLbl="parChTrans1D4" presStyleIdx="8" presStyleCnt="14"/>
      <dgm:spPr/>
      <dgm:t>
        <a:bodyPr/>
        <a:lstStyle/>
        <a:p>
          <a:endParaRPr lang="en-US"/>
        </a:p>
      </dgm:t>
    </dgm:pt>
    <dgm:pt modelId="{85D9C175-66B5-40F1-A23A-14737136CCA8}" type="pres">
      <dgm:prSet presAssocID="{66F4AB5E-0F8B-447F-9597-606FB491D2BA}" presName="connTx" presStyleLbl="parChTrans1D4" presStyleIdx="8" presStyleCnt="14"/>
      <dgm:spPr/>
      <dgm:t>
        <a:bodyPr/>
        <a:lstStyle/>
        <a:p>
          <a:endParaRPr lang="en-US"/>
        </a:p>
      </dgm:t>
    </dgm:pt>
    <dgm:pt modelId="{6FBAEBEF-DA52-4D36-80A5-024FC2CAAFF1}" type="pres">
      <dgm:prSet presAssocID="{425EC11C-07D5-45C6-B2DA-619CB740BB1A}" presName="root2" presStyleCnt="0"/>
      <dgm:spPr/>
    </dgm:pt>
    <dgm:pt modelId="{39FA636E-9BCB-42DE-AE1D-21D4BA12E6EB}" type="pres">
      <dgm:prSet presAssocID="{425EC11C-07D5-45C6-B2DA-619CB740BB1A}" presName="LevelTwoTextNode" presStyleLbl="node4" presStyleIdx="8" presStyleCnt="14" custLinFactNeighborX="-296" custLinFactNeighborY="-59007">
        <dgm:presLayoutVars>
          <dgm:chPref val="3"/>
        </dgm:presLayoutVars>
      </dgm:prSet>
      <dgm:spPr/>
      <dgm:t>
        <a:bodyPr/>
        <a:lstStyle/>
        <a:p>
          <a:endParaRPr lang="en-US"/>
        </a:p>
      </dgm:t>
    </dgm:pt>
    <dgm:pt modelId="{5A09296B-904E-43F7-A9FA-7B4F67E585F5}" type="pres">
      <dgm:prSet presAssocID="{425EC11C-07D5-45C6-B2DA-619CB740BB1A}" presName="level3hierChild" presStyleCnt="0"/>
      <dgm:spPr/>
    </dgm:pt>
    <dgm:pt modelId="{67C82D17-77AA-46B7-9E70-A9E0926DEE15}" type="pres">
      <dgm:prSet presAssocID="{7FE31D2A-10ED-4747-AB5B-71102F05050B}" presName="conn2-1" presStyleLbl="parChTrans1D4" presStyleIdx="9" presStyleCnt="14"/>
      <dgm:spPr/>
      <dgm:t>
        <a:bodyPr/>
        <a:lstStyle/>
        <a:p>
          <a:endParaRPr lang="en-US"/>
        </a:p>
      </dgm:t>
    </dgm:pt>
    <dgm:pt modelId="{F6232752-2BB8-43EC-99AC-7EDE0421B878}" type="pres">
      <dgm:prSet presAssocID="{7FE31D2A-10ED-4747-AB5B-71102F05050B}" presName="connTx" presStyleLbl="parChTrans1D4" presStyleIdx="9" presStyleCnt="14"/>
      <dgm:spPr/>
      <dgm:t>
        <a:bodyPr/>
        <a:lstStyle/>
        <a:p>
          <a:endParaRPr lang="en-US"/>
        </a:p>
      </dgm:t>
    </dgm:pt>
    <dgm:pt modelId="{3BE9EC1A-0BC9-479A-937A-0EAE9899AA97}" type="pres">
      <dgm:prSet presAssocID="{51D3C566-69A6-4735-9A1F-447D1BB3353F}" presName="root2" presStyleCnt="0"/>
      <dgm:spPr/>
    </dgm:pt>
    <dgm:pt modelId="{57A20CFE-660C-4739-8B6C-B6647011CF42}" type="pres">
      <dgm:prSet presAssocID="{51D3C566-69A6-4735-9A1F-447D1BB3353F}" presName="LevelTwoTextNode" presStyleLbl="node4" presStyleIdx="9" presStyleCnt="14" custLinFactNeighborX="-296" custLinFactNeighborY="-59007">
        <dgm:presLayoutVars>
          <dgm:chPref val="3"/>
        </dgm:presLayoutVars>
      </dgm:prSet>
      <dgm:spPr/>
      <dgm:t>
        <a:bodyPr/>
        <a:lstStyle/>
        <a:p>
          <a:endParaRPr lang="en-US"/>
        </a:p>
      </dgm:t>
    </dgm:pt>
    <dgm:pt modelId="{2B018BD0-DB76-4C80-983C-2C32D8B0FFD8}" type="pres">
      <dgm:prSet presAssocID="{51D3C566-69A6-4735-9A1F-447D1BB3353F}" presName="level3hierChild" presStyleCnt="0"/>
      <dgm:spPr/>
    </dgm:pt>
    <dgm:pt modelId="{D2671A5C-285C-44A0-91F4-478F588E505E}" type="pres">
      <dgm:prSet presAssocID="{FAA31528-B864-4D83-A948-50A4220AC293}" presName="conn2-1" presStyleLbl="parChTrans1D4" presStyleIdx="10" presStyleCnt="14"/>
      <dgm:spPr/>
      <dgm:t>
        <a:bodyPr/>
        <a:lstStyle/>
        <a:p>
          <a:endParaRPr lang="en-US"/>
        </a:p>
      </dgm:t>
    </dgm:pt>
    <dgm:pt modelId="{82972D7E-32BD-4C36-B95D-4EACC24C9753}" type="pres">
      <dgm:prSet presAssocID="{FAA31528-B864-4D83-A948-50A4220AC293}" presName="connTx" presStyleLbl="parChTrans1D4" presStyleIdx="10" presStyleCnt="14"/>
      <dgm:spPr/>
      <dgm:t>
        <a:bodyPr/>
        <a:lstStyle/>
        <a:p>
          <a:endParaRPr lang="en-US"/>
        </a:p>
      </dgm:t>
    </dgm:pt>
    <dgm:pt modelId="{13137BAB-9FA5-4C11-AF93-B691EFB0042E}" type="pres">
      <dgm:prSet presAssocID="{1A919DB4-E267-4632-8FA0-DE02FC870FEF}" presName="root2" presStyleCnt="0"/>
      <dgm:spPr/>
    </dgm:pt>
    <dgm:pt modelId="{8A9885E4-810A-4D51-B845-31394623D3EE}" type="pres">
      <dgm:prSet presAssocID="{1A919DB4-E267-4632-8FA0-DE02FC870FEF}" presName="LevelTwoTextNode" presStyleLbl="node4" presStyleIdx="10" presStyleCnt="14" custLinFactNeighborX="-296" custLinFactNeighborY="-59007">
        <dgm:presLayoutVars>
          <dgm:chPref val="3"/>
        </dgm:presLayoutVars>
      </dgm:prSet>
      <dgm:spPr/>
      <dgm:t>
        <a:bodyPr/>
        <a:lstStyle/>
        <a:p>
          <a:endParaRPr lang="en-US"/>
        </a:p>
      </dgm:t>
    </dgm:pt>
    <dgm:pt modelId="{178CF41C-B60B-4C94-9419-D38810199DCA}" type="pres">
      <dgm:prSet presAssocID="{1A919DB4-E267-4632-8FA0-DE02FC870FEF}" presName="level3hierChild" presStyleCnt="0"/>
      <dgm:spPr/>
    </dgm:pt>
    <dgm:pt modelId="{7FFF0660-7336-45EA-8C97-61A221EE2D70}" type="pres">
      <dgm:prSet presAssocID="{F457B7F4-D673-47B0-A618-A786E7A8C60D}" presName="conn2-1" presStyleLbl="parChTrans1D4" presStyleIdx="11" presStyleCnt="14"/>
      <dgm:spPr/>
      <dgm:t>
        <a:bodyPr/>
        <a:lstStyle/>
        <a:p>
          <a:endParaRPr lang="en-US"/>
        </a:p>
      </dgm:t>
    </dgm:pt>
    <dgm:pt modelId="{9936159D-31E5-488F-9BDD-10641B8D3E01}" type="pres">
      <dgm:prSet presAssocID="{F457B7F4-D673-47B0-A618-A786E7A8C60D}" presName="connTx" presStyleLbl="parChTrans1D4" presStyleIdx="11" presStyleCnt="14"/>
      <dgm:spPr/>
      <dgm:t>
        <a:bodyPr/>
        <a:lstStyle/>
        <a:p>
          <a:endParaRPr lang="en-US"/>
        </a:p>
      </dgm:t>
    </dgm:pt>
    <dgm:pt modelId="{D23C7249-C7E4-453E-9999-776E280A32A1}" type="pres">
      <dgm:prSet presAssocID="{C03816EB-BCF5-4546-A0BF-BBE578EC4693}" presName="root2" presStyleCnt="0"/>
      <dgm:spPr/>
    </dgm:pt>
    <dgm:pt modelId="{130C22C1-C3F6-4440-B474-135AACDA752E}" type="pres">
      <dgm:prSet presAssocID="{C03816EB-BCF5-4546-A0BF-BBE578EC4693}" presName="LevelTwoTextNode" presStyleLbl="node4" presStyleIdx="11" presStyleCnt="14" custLinFactNeighborX="-296" custLinFactNeighborY="-65033">
        <dgm:presLayoutVars>
          <dgm:chPref val="3"/>
        </dgm:presLayoutVars>
      </dgm:prSet>
      <dgm:spPr/>
      <dgm:t>
        <a:bodyPr/>
        <a:lstStyle/>
        <a:p>
          <a:endParaRPr lang="en-US"/>
        </a:p>
      </dgm:t>
    </dgm:pt>
    <dgm:pt modelId="{4D418EDC-BFF2-45AF-8DD3-19AFC8B7ECC5}" type="pres">
      <dgm:prSet presAssocID="{C03816EB-BCF5-4546-A0BF-BBE578EC4693}" presName="level3hierChild" presStyleCnt="0"/>
      <dgm:spPr/>
    </dgm:pt>
    <dgm:pt modelId="{C6EEDBD3-CEFD-4D4A-AF10-08BA37E5247C}" type="pres">
      <dgm:prSet presAssocID="{78E12FD3-5C7E-479C-AB1D-F6FEC3C83B4C}" presName="conn2-1" presStyleLbl="parChTrans1D4" presStyleIdx="12" presStyleCnt="14"/>
      <dgm:spPr/>
      <dgm:t>
        <a:bodyPr/>
        <a:lstStyle/>
        <a:p>
          <a:endParaRPr lang="en-US"/>
        </a:p>
      </dgm:t>
    </dgm:pt>
    <dgm:pt modelId="{CEA76B12-73C9-4CBD-89B1-269E5E7AFC49}" type="pres">
      <dgm:prSet presAssocID="{78E12FD3-5C7E-479C-AB1D-F6FEC3C83B4C}" presName="connTx" presStyleLbl="parChTrans1D4" presStyleIdx="12" presStyleCnt="14"/>
      <dgm:spPr/>
      <dgm:t>
        <a:bodyPr/>
        <a:lstStyle/>
        <a:p>
          <a:endParaRPr lang="en-US"/>
        </a:p>
      </dgm:t>
    </dgm:pt>
    <dgm:pt modelId="{A6C08AA6-918F-4101-AFF1-183AB51ADFDC}" type="pres">
      <dgm:prSet presAssocID="{B408D419-C2C1-4B55-8F6E-7F9E1931E8D0}" presName="root2" presStyleCnt="0"/>
      <dgm:spPr/>
    </dgm:pt>
    <dgm:pt modelId="{8907D945-F9DA-4600-87C0-35A22543C8FB}" type="pres">
      <dgm:prSet presAssocID="{B408D419-C2C1-4B55-8F6E-7F9E1931E8D0}" presName="LevelTwoTextNode" presStyleLbl="node4" presStyleIdx="12" presStyleCnt="14" custLinFactNeighborX="-296" custLinFactNeighborY="-65033">
        <dgm:presLayoutVars>
          <dgm:chPref val="3"/>
        </dgm:presLayoutVars>
      </dgm:prSet>
      <dgm:spPr/>
      <dgm:t>
        <a:bodyPr/>
        <a:lstStyle/>
        <a:p>
          <a:endParaRPr lang="en-US"/>
        </a:p>
      </dgm:t>
    </dgm:pt>
    <dgm:pt modelId="{48D96F64-CD2E-439A-8B2B-4A818F2DFB39}" type="pres">
      <dgm:prSet presAssocID="{B408D419-C2C1-4B55-8F6E-7F9E1931E8D0}" presName="level3hierChild" presStyleCnt="0"/>
      <dgm:spPr/>
    </dgm:pt>
    <dgm:pt modelId="{6B08627A-2275-4161-AD84-EE74FC977656}" type="pres">
      <dgm:prSet presAssocID="{F8CC49E4-6DB0-49F1-B087-8F96AB821084}" presName="conn2-1" presStyleLbl="parChTrans1D4" presStyleIdx="13" presStyleCnt="14"/>
      <dgm:spPr/>
      <dgm:t>
        <a:bodyPr/>
        <a:lstStyle/>
        <a:p>
          <a:endParaRPr lang="en-US"/>
        </a:p>
      </dgm:t>
    </dgm:pt>
    <dgm:pt modelId="{3EED04C8-CBD4-43C4-88EF-35D7A334F357}" type="pres">
      <dgm:prSet presAssocID="{F8CC49E4-6DB0-49F1-B087-8F96AB821084}" presName="connTx" presStyleLbl="parChTrans1D4" presStyleIdx="13" presStyleCnt="14"/>
      <dgm:spPr/>
      <dgm:t>
        <a:bodyPr/>
        <a:lstStyle/>
        <a:p>
          <a:endParaRPr lang="en-US"/>
        </a:p>
      </dgm:t>
    </dgm:pt>
    <dgm:pt modelId="{CDC8F53B-068E-4FC7-A497-D00820E80CE3}" type="pres">
      <dgm:prSet presAssocID="{272F2D19-DBB8-475A-A985-495851A9E05D}" presName="root2" presStyleCnt="0"/>
      <dgm:spPr/>
    </dgm:pt>
    <dgm:pt modelId="{426E51B7-461F-4A57-B70A-B1DEC9404C3F}" type="pres">
      <dgm:prSet presAssocID="{272F2D19-DBB8-475A-A985-495851A9E05D}" presName="LevelTwoTextNode" presStyleLbl="node4" presStyleIdx="13" presStyleCnt="14" custLinFactNeighborX="-18229" custLinFactNeighborY="20724">
        <dgm:presLayoutVars>
          <dgm:chPref val="3"/>
        </dgm:presLayoutVars>
      </dgm:prSet>
      <dgm:spPr/>
      <dgm:t>
        <a:bodyPr/>
        <a:lstStyle/>
        <a:p>
          <a:endParaRPr lang="en-US"/>
        </a:p>
      </dgm:t>
    </dgm:pt>
    <dgm:pt modelId="{1537198A-D9C0-40C7-9175-7E4BE8981C6F}" type="pres">
      <dgm:prSet presAssocID="{272F2D19-DBB8-475A-A985-495851A9E05D}" presName="level3hierChild" presStyleCnt="0"/>
      <dgm:spPr/>
    </dgm:pt>
  </dgm:ptLst>
  <dgm:cxnLst>
    <dgm:cxn modelId="{BDA10C2C-6FF0-43CA-BE15-FCC5451B8CE8}" srcId="{0D683AE0-2FD4-47F8-A52F-AE90C79B651F}" destId="{BF436A55-B407-4150-A336-644BB340045C}" srcOrd="2" destOrd="0" parTransId="{50EFA0FC-EB90-4362-9A14-8A3BADA85FA9}" sibTransId="{D78CFBDD-45FC-47FE-AC37-99DFAB19D2AF}"/>
    <dgm:cxn modelId="{60A0E284-48D7-4573-9478-0329C85A0C39}" type="presOf" srcId="{C03816EB-BCF5-4546-A0BF-BBE578EC4693}" destId="{130C22C1-C3F6-4440-B474-135AACDA752E}" srcOrd="0" destOrd="0" presId="urn:microsoft.com/office/officeart/2005/8/layout/hierarchy2"/>
    <dgm:cxn modelId="{D2471A63-CB45-42AE-96E6-4F543CE5CF85}" type="presOf" srcId="{66F4AB5E-0F8B-447F-9597-606FB491D2BA}" destId="{25F03D54-E400-43EF-B4EE-08BE0AF950F3}" srcOrd="0" destOrd="0" presId="urn:microsoft.com/office/officeart/2005/8/layout/hierarchy2"/>
    <dgm:cxn modelId="{3360955A-3BBF-4BE7-BFED-1C562774BAA8}" type="presOf" srcId="{78037183-5574-42C3-AB76-A9401653169F}" destId="{D70E66A2-FD9D-42A5-B1A8-26E55D95B756}" srcOrd="0" destOrd="0" presId="urn:microsoft.com/office/officeart/2005/8/layout/hierarchy2"/>
    <dgm:cxn modelId="{022B49D3-456E-4F49-8078-FC1231D67E33}" srcId="{0D683AE0-2FD4-47F8-A52F-AE90C79B651F}" destId="{C03816EB-BCF5-4546-A0BF-BBE578EC4693}" srcOrd="7" destOrd="0" parTransId="{F457B7F4-D673-47B0-A618-A786E7A8C60D}" sibTransId="{6C9E4948-11F3-47A4-AAFB-3D7A4ACD06C3}"/>
    <dgm:cxn modelId="{B8AC82B4-9C65-49E7-BD65-21EE394A5982}" type="presOf" srcId="{F328DECF-4E80-4CBB-B0FD-15648DFB8E48}" destId="{31BEF11E-81A9-4FBB-B58D-623F262A6FAE}" srcOrd="0" destOrd="0" presId="urn:microsoft.com/office/officeart/2005/8/layout/hierarchy2"/>
    <dgm:cxn modelId="{2AC922E9-3046-4720-A534-C8AD0FE884AB}" type="presOf" srcId="{F457B7F4-D673-47B0-A618-A786E7A8C60D}" destId="{9936159D-31E5-488F-9BDD-10641B8D3E01}" srcOrd="1" destOrd="0" presId="urn:microsoft.com/office/officeart/2005/8/layout/hierarchy2"/>
    <dgm:cxn modelId="{20D0A6BF-FC69-4F72-9F21-B13A5AEE75A3}" type="presOf" srcId="{F0DBFC63-CBD2-479C-AC24-2AB62219119D}" destId="{B65C55D4-31CD-483D-BC1E-707F91594BC1}" srcOrd="0" destOrd="0" presId="urn:microsoft.com/office/officeart/2005/8/layout/hierarchy2"/>
    <dgm:cxn modelId="{772F1D1B-1196-4485-B0DC-DEF42D6D2552}" type="presOf" srcId="{FAA31528-B864-4D83-A948-50A4220AC293}" destId="{82972D7E-32BD-4C36-B95D-4EACC24C9753}" srcOrd="1" destOrd="0" presId="urn:microsoft.com/office/officeart/2005/8/layout/hierarchy2"/>
    <dgm:cxn modelId="{FC9351B5-8583-4A69-B83D-3BE230505260}" type="presOf" srcId="{1451E722-82C8-41F0-BBDE-B800F9221741}" destId="{1F16D923-1110-42DC-A588-8CF60B3BBFFF}" srcOrd="0" destOrd="0" presId="urn:microsoft.com/office/officeart/2005/8/layout/hierarchy2"/>
    <dgm:cxn modelId="{259D245E-976C-494B-A259-FA749CFC46AA}" type="presOf" srcId="{88DA309E-AF70-4B7D-A48C-0C9727E1923C}" destId="{B99AECFE-86B1-40F1-A6F3-289DB15FAA56}" srcOrd="0" destOrd="0" presId="urn:microsoft.com/office/officeart/2005/8/layout/hierarchy2"/>
    <dgm:cxn modelId="{0054FF21-37B6-482C-A8DD-C46BF612D734}" srcId="{A3D6ED69-EB57-4BDE-A227-082DAE96C189}" destId="{88DA309E-AF70-4B7D-A48C-0C9727E1923C}" srcOrd="0" destOrd="0" parTransId="{ACB0E4E4-9E29-4677-9DBE-2DCC76D10101}" sibTransId="{DE1628D9-A832-45BC-ABBD-17D20C9EA081}"/>
    <dgm:cxn modelId="{FB592BBB-9B9F-4E69-BBAB-163DF0E1736C}" srcId="{88DA309E-AF70-4B7D-A48C-0C9727E1923C}" destId="{14E4BF4A-DDCB-43B1-B856-D1E204CC274D}" srcOrd="1" destOrd="0" parTransId="{7A4CB5D1-2D84-41CD-BC0C-82F89E772FFA}" sibTransId="{48BB93A4-79D0-4A28-871C-635F3AD91AB1}"/>
    <dgm:cxn modelId="{E454A840-6B45-43A0-B399-D10D0A499372}" type="presOf" srcId="{7FE31D2A-10ED-4747-AB5B-71102F05050B}" destId="{F6232752-2BB8-43EC-99AC-7EDE0421B878}" srcOrd="1" destOrd="0" presId="urn:microsoft.com/office/officeart/2005/8/layout/hierarchy2"/>
    <dgm:cxn modelId="{2A26D210-7D2F-41A0-B909-D4629FADFF16}" type="presOf" srcId="{F076E0E2-A196-44A4-87DE-5FBED079355E}" destId="{7C0134F2-55AD-47E1-84AD-66FF7E68D9F7}" srcOrd="0" destOrd="0" presId="urn:microsoft.com/office/officeart/2005/8/layout/hierarchy2"/>
    <dgm:cxn modelId="{EDDD56F1-892B-41E1-9EE3-D9183AFC9955}" type="presOf" srcId="{B408D419-C2C1-4B55-8F6E-7F9E1931E8D0}" destId="{8907D945-F9DA-4600-87C0-35A22543C8FB}" srcOrd="0" destOrd="0" presId="urn:microsoft.com/office/officeart/2005/8/layout/hierarchy2"/>
    <dgm:cxn modelId="{982AD634-3DC6-4689-8301-193C48D3C040}" srcId="{F328DECF-4E80-4CBB-B0FD-15648DFB8E48}" destId="{F076E0E2-A196-44A4-87DE-5FBED079355E}" srcOrd="0" destOrd="0" parTransId="{CCB58864-3AC2-4A92-A514-2E54E2CDE72D}" sibTransId="{9E7E03D1-C76E-43B1-9BCF-CC6C295C3F2D}"/>
    <dgm:cxn modelId="{A4C8B75D-755F-4904-9C97-46FCEF15BA57}" type="presOf" srcId="{7FE31D2A-10ED-4747-AB5B-71102F05050B}" destId="{67C82D17-77AA-46B7-9E70-A9E0926DEE15}" srcOrd="0" destOrd="0" presId="urn:microsoft.com/office/officeart/2005/8/layout/hierarchy2"/>
    <dgm:cxn modelId="{7D2C3103-11FF-4716-93D0-061DDBB21E7A}" srcId="{14E4BF4A-DDCB-43B1-B856-D1E204CC274D}" destId="{7326E236-7435-4011-877F-97A744AFF59C}" srcOrd="0" destOrd="0" parTransId="{F0DBFC63-CBD2-479C-AC24-2AB62219119D}" sibTransId="{0175CB66-4AED-4003-8215-AFBCE3E7D71C}"/>
    <dgm:cxn modelId="{3B6B9907-D16B-4883-A852-4D3160168EED}" type="presOf" srcId="{69760816-09BF-4C9F-9759-2BD819C770F7}" destId="{D12D4B1B-D5E2-4C65-ACEC-C980C83D1EEF}" srcOrd="0" destOrd="0" presId="urn:microsoft.com/office/officeart/2005/8/layout/hierarchy2"/>
    <dgm:cxn modelId="{DD60D527-D64C-441F-9490-96F6594E24F0}" type="presOf" srcId="{66F4AB5E-0F8B-447F-9597-606FB491D2BA}" destId="{85D9C175-66B5-40F1-A23A-14737136CCA8}" srcOrd="1" destOrd="0" presId="urn:microsoft.com/office/officeart/2005/8/layout/hierarchy2"/>
    <dgm:cxn modelId="{A02C1BD2-13D7-4DF1-8D11-28F2C1C6E86B}" type="presOf" srcId="{50EFA0FC-EB90-4362-9A14-8A3BADA85FA9}" destId="{A6D4A682-5040-4599-8872-7F5A7268BFA7}" srcOrd="0" destOrd="0" presId="urn:microsoft.com/office/officeart/2005/8/layout/hierarchy2"/>
    <dgm:cxn modelId="{5193642D-30E8-454E-A676-9CEE1FB84E8C}" type="presOf" srcId="{7A4CB5D1-2D84-41CD-BC0C-82F89E772FFA}" destId="{9C08CBB0-A89D-4AD2-AE0B-CAB99E8D72C8}" srcOrd="0" destOrd="0" presId="urn:microsoft.com/office/officeart/2005/8/layout/hierarchy2"/>
    <dgm:cxn modelId="{EC726AC0-0AD0-45F0-A6F2-9D3E6E900253}" type="presOf" srcId="{0D683AE0-2FD4-47F8-A52F-AE90C79B651F}" destId="{E510CB41-2FD7-47A8-8516-A7DF84DA2590}" srcOrd="0" destOrd="0" presId="urn:microsoft.com/office/officeart/2005/8/layout/hierarchy2"/>
    <dgm:cxn modelId="{8BB47845-5883-4DDF-BCB2-EA81298806A2}" type="presOf" srcId="{D339BE32-570C-4D9B-8A03-60647E41FB29}" destId="{3E60F58F-D54C-4D58-8254-B08947A7CEC9}" srcOrd="1" destOrd="0" presId="urn:microsoft.com/office/officeart/2005/8/layout/hierarchy2"/>
    <dgm:cxn modelId="{F0C00B63-A769-4E2D-9640-A16833B40696}" type="presOf" srcId="{138D70A0-D1C6-499F-8EE9-DF3FB6497F7E}" destId="{4C60C056-ABAB-4659-9D81-F1AB1810279C}" srcOrd="0" destOrd="0" presId="urn:microsoft.com/office/officeart/2005/8/layout/hierarchy2"/>
    <dgm:cxn modelId="{A5429770-8C84-460F-A6A0-AB252D2479BD}" type="presOf" srcId="{9F6F26D8-F386-4CD2-9E6E-8B43F4A68163}" destId="{DE5DD98D-F411-4780-BE70-1C0448035A4D}" srcOrd="0" destOrd="0" presId="urn:microsoft.com/office/officeart/2005/8/layout/hierarchy2"/>
    <dgm:cxn modelId="{377B7337-E40A-4675-822F-F6945BEF1FF4}" srcId="{0D683AE0-2FD4-47F8-A52F-AE90C79B651F}" destId="{425EC11C-07D5-45C6-B2DA-619CB740BB1A}" srcOrd="4" destOrd="0" parTransId="{66F4AB5E-0F8B-447F-9597-606FB491D2BA}" sibTransId="{160CC2D2-7AEC-4460-A781-77AB72EF91DC}"/>
    <dgm:cxn modelId="{DE858B5C-298D-413A-B109-9080A7B73215}" type="presOf" srcId="{CCB58864-3AC2-4A92-A514-2E54E2CDE72D}" destId="{BB1242F4-71C2-454F-AE6A-FE7B5C99E85E}" srcOrd="1" destOrd="0" presId="urn:microsoft.com/office/officeart/2005/8/layout/hierarchy2"/>
    <dgm:cxn modelId="{08529827-2473-4731-A7F8-1146B060CE9A}" type="presOf" srcId="{A70E4E31-D6F2-45B0-89A6-839C2ECD400F}" destId="{4D995407-B63D-40AA-B368-EB0904BD06D1}" srcOrd="0" destOrd="0" presId="urn:microsoft.com/office/officeart/2005/8/layout/hierarchy2"/>
    <dgm:cxn modelId="{CE1B8B6F-6B21-4CB3-8A82-CFF44566BFC8}" srcId="{F076E0E2-A196-44A4-87DE-5FBED079355E}" destId="{0CEE92DC-45D7-4F21-8C0A-F68E88A37E4D}" srcOrd="1" destOrd="0" parTransId="{D339BE32-570C-4D9B-8A03-60647E41FB29}" sibTransId="{638994B2-E24B-499D-9B8E-C4F1D6A0BEF3}"/>
    <dgm:cxn modelId="{DB527D11-4680-457D-B0C1-163F50913F48}" type="presOf" srcId="{F8CC49E4-6DB0-49F1-B087-8F96AB821084}" destId="{6B08627A-2275-4161-AD84-EE74FC977656}" srcOrd="0" destOrd="0" presId="urn:microsoft.com/office/officeart/2005/8/layout/hierarchy2"/>
    <dgm:cxn modelId="{A7E2F42B-01C8-4D4F-969A-F7821BF989EB}" type="presOf" srcId="{D6839511-A0EF-420E-A015-AEE4E10570B1}" destId="{E144DF88-A92F-4788-AEE4-379F590CD426}" srcOrd="1" destOrd="0" presId="urn:microsoft.com/office/officeart/2005/8/layout/hierarchy2"/>
    <dgm:cxn modelId="{F8AAE3BA-5D36-4C18-AC6F-241E44CF568B}" type="presOf" srcId="{50EFA0FC-EB90-4362-9A14-8A3BADA85FA9}" destId="{071B3852-FE85-4B01-8F1E-363E87178864}" srcOrd="1" destOrd="0" presId="urn:microsoft.com/office/officeart/2005/8/layout/hierarchy2"/>
    <dgm:cxn modelId="{118D6FC7-D1E8-4B1D-B57A-BE04ECA8D210}" type="presOf" srcId="{D6839511-A0EF-420E-A015-AEE4E10570B1}" destId="{DF59D772-9A40-400B-8779-FBE69FD343B4}" srcOrd="0" destOrd="0" presId="urn:microsoft.com/office/officeart/2005/8/layout/hierarchy2"/>
    <dgm:cxn modelId="{C68657E7-A430-4DDC-9414-6AAC96DB558D}" srcId="{0D683AE0-2FD4-47F8-A52F-AE90C79B651F}" destId="{610A8C02-9DA4-44AB-9179-25BAEE6F1499}" srcOrd="1" destOrd="0" parTransId="{1451E722-82C8-41F0-BBDE-B800F9221741}" sibTransId="{E508D7BB-8C59-470A-87FC-990A8D8C440F}"/>
    <dgm:cxn modelId="{6DC8B0FD-9FB2-48D6-B996-B4095FDD81EE}" type="presOf" srcId="{A3D6ED69-EB57-4BDE-A227-082DAE96C189}" destId="{2FEF0B14-F8AB-49E4-BB54-4B0748AD876E}" srcOrd="0" destOrd="0" presId="urn:microsoft.com/office/officeart/2005/8/layout/hierarchy2"/>
    <dgm:cxn modelId="{9DDB054D-CE69-4291-A101-B06EB0BD7A26}" type="presOf" srcId="{51D3C566-69A6-4735-9A1F-447D1BB3353F}" destId="{57A20CFE-660C-4739-8B6C-B6647011CF42}" srcOrd="0" destOrd="0" presId="urn:microsoft.com/office/officeart/2005/8/layout/hierarchy2"/>
    <dgm:cxn modelId="{85B1632F-B67D-4CBE-BB40-D2D774746871}" type="presOf" srcId="{78E12FD3-5C7E-479C-AB1D-F6FEC3C83B4C}" destId="{CEA76B12-73C9-4CBD-89B1-269E5E7AFC49}" srcOrd="1" destOrd="0" presId="urn:microsoft.com/office/officeart/2005/8/layout/hierarchy2"/>
    <dgm:cxn modelId="{4148AFF3-52F9-4E9A-BBB9-B1F5BE67FD62}" type="presOf" srcId="{71F8C2DA-5F25-4B4C-AB03-5D21FD6AA036}" destId="{DCE774E5-17DD-40F1-A245-D2D7F9B2ED54}" srcOrd="1" destOrd="0" presId="urn:microsoft.com/office/officeart/2005/8/layout/hierarchy2"/>
    <dgm:cxn modelId="{BDFBBC20-0A0C-4A5E-8EF4-A2AB660BA201}" srcId="{0D683AE0-2FD4-47F8-A52F-AE90C79B651F}" destId="{138D70A0-D1C6-499F-8EE9-DF3FB6497F7E}" srcOrd="3" destOrd="0" parTransId="{D6839511-A0EF-420E-A015-AEE4E10570B1}" sibTransId="{39D38457-FC30-44FE-A598-C9125113037D}"/>
    <dgm:cxn modelId="{98FFF699-DFA5-4512-9F9D-7360CC124C34}" type="presOf" srcId="{FAA31528-B864-4D83-A948-50A4220AC293}" destId="{D2671A5C-285C-44A0-91F4-478F588E505E}" srcOrd="0" destOrd="0" presId="urn:microsoft.com/office/officeart/2005/8/layout/hierarchy2"/>
    <dgm:cxn modelId="{EAE91793-2D40-4130-8D8D-04A0B819A44F}" type="presOf" srcId="{5F916DBB-A222-47AA-B670-C4B07639B15B}" destId="{867937B0-AF61-4354-8925-7A02A40C6825}" srcOrd="0" destOrd="0" presId="urn:microsoft.com/office/officeart/2005/8/layout/hierarchy2"/>
    <dgm:cxn modelId="{A373F168-6FAB-454C-8378-CE1BA3AFAF92}" type="presOf" srcId="{29CB5AA6-112F-47AF-928B-75826E6E6256}" destId="{8C536FA9-40AA-457A-8896-F056E5422695}" srcOrd="0" destOrd="0" presId="urn:microsoft.com/office/officeart/2005/8/layout/hierarchy2"/>
    <dgm:cxn modelId="{532A15A1-133F-4D9C-8071-6FCD25B8CBC2}" srcId="{0CEE92DC-45D7-4F21-8C0A-F68E88A37E4D}" destId="{272F2D19-DBB8-475A-A985-495851A9E05D}" srcOrd="1" destOrd="0" parTransId="{F8CC49E4-6DB0-49F1-B087-8F96AB821084}" sibTransId="{24E3D9A9-B919-400A-9DF6-F81342524AA5}"/>
    <dgm:cxn modelId="{3A6A195B-E51D-49C7-8A22-D9D23E082D72}" type="presOf" srcId="{7A4CB5D1-2D84-41CD-BC0C-82F89E772FFA}" destId="{93DD17A6-B9E0-4C83-97EA-16D0D8FD2E1F}" srcOrd="1" destOrd="0" presId="urn:microsoft.com/office/officeart/2005/8/layout/hierarchy2"/>
    <dgm:cxn modelId="{B13F3EB3-5C02-4EFA-9A62-76DB86BA1A84}" srcId="{0D683AE0-2FD4-47F8-A52F-AE90C79B651F}" destId="{78037183-5574-42C3-AB76-A9401653169F}" srcOrd="0" destOrd="0" parTransId="{71F8C2DA-5F25-4B4C-AB03-5D21FD6AA036}" sibTransId="{41A6B747-216E-4EE9-BF36-78E3149FA498}"/>
    <dgm:cxn modelId="{BEF24218-9DDC-4AEC-BDDB-C822FCA041AF}" type="presOf" srcId="{A70E4E31-D6F2-45B0-89A6-839C2ECD400F}" destId="{20ADBD06-9359-4802-B4C0-A7CBAE84EBE9}" srcOrd="1" destOrd="0" presId="urn:microsoft.com/office/officeart/2005/8/layout/hierarchy2"/>
    <dgm:cxn modelId="{9C3A7B5A-CD91-48CA-B03A-FBA7E5B3B70C}" srcId="{0D683AE0-2FD4-47F8-A52F-AE90C79B651F}" destId="{B408D419-C2C1-4B55-8F6E-7F9E1931E8D0}" srcOrd="8" destOrd="0" parTransId="{78E12FD3-5C7E-479C-AB1D-F6FEC3C83B4C}" sibTransId="{86B9A853-2EED-4B42-A6D0-EE203EEF07D0}"/>
    <dgm:cxn modelId="{A4DBC885-613A-43BD-AEDD-63299078905C}" srcId="{F076E0E2-A196-44A4-87DE-5FBED079355E}" destId="{DFBF265F-26BC-4191-AFA9-02699D7429A1}" srcOrd="0" destOrd="0" parTransId="{69760816-09BF-4C9F-9759-2BD819C770F7}" sibTransId="{34691EC9-6F7B-42AF-80C4-936D480BEA8A}"/>
    <dgm:cxn modelId="{29E8A271-8B76-4668-AD8A-F8EFD9B4AA92}" type="presOf" srcId="{14E4BF4A-DDCB-43B1-B856-D1E204CC274D}" destId="{59860E49-2664-4C99-A688-C4A1FC188C21}" srcOrd="0" destOrd="0" presId="urn:microsoft.com/office/officeart/2005/8/layout/hierarchy2"/>
    <dgm:cxn modelId="{52C5B8D2-21DC-4A1D-8F26-00508C5091CF}" srcId="{14E4BF4A-DDCB-43B1-B856-D1E204CC274D}" destId="{F328DECF-4E80-4CBB-B0FD-15648DFB8E48}" srcOrd="1" destOrd="0" parTransId="{A70E4E31-D6F2-45B0-89A6-839C2ECD400F}" sibTransId="{32E00C6E-1411-4AD3-BABD-7ABC662E70BB}"/>
    <dgm:cxn modelId="{ED5C76BB-D3B3-4B39-A77B-CFBDCB0159A0}" type="presOf" srcId="{69760816-09BF-4C9F-9759-2BD819C770F7}" destId="{6B23C2E5-F283-4B88-B3DF-58DC2D3C4749}" srcOrd="1" destOrd="0" presId="urn:microsoft.com/office/officeart/2005/8/layout/hierarchy2"/>
    <dgm:cxn modelId="{132558FE-E5CA-43A4-A44B-3EC67429E202}" type="presOf" srcId="{1451E722-82C8-41F0-BBDE-B800F9221741}" destId="{B959935A-03DF-40CB-9608-059319A66C37}" srcOrd="1" destOrd="0" presId="urn:microsoft.com/office/officeart/2005/8/layout/hierarchy2"/>
    <dgm:cxn modelId="{C1838CC4-4688-4E6C-B33C-AFB55F63C26C}" type="presOf" srcId="{7326E236-7435-4011-877F-97A744AFF59C}" destId="{A4FB81C7-A480-4FE4-883E-C353718717C2}" srcOrd="0" destOrd="0" presId="urn:microsoft.com/office/officeart/2005/8/layout/hierarchy2"/>
    <dgm:cxn modelId="{891A9A1C-1B28-4562-9617-776985EBD945}" type="presOf" srcId="{425EC11C-07D5-45C6-B2DA-619CB740BB1A}" destId="{39FA636E-9BCB-42DE-AE1D-21D4BA12E6EB}" srcOrd="0" destOrd="0" presId="urn:microsoft.com/office/officeart/2005/8/layout/hierarchy2"/>
    <dgm:cxn modelId="{7D502581-20C5-44FE-B525-14CBF3551A2A}" type="presOf" srcId="{272F2D19-DBB8-475A-A985-495851A9E05D}" destId="{426E51B7-461F-4A57-B70A-B1DEC9404C3F}" srcOrd="0" destOrd="0" presId="urn:microsoft.com/office/officeart/2005/8/layout/hierarchy2"/>
    <dgm:cxn modelId="{8EA39EAA-9EBC-4293-B2E7-CA5F8D8DC869}" srcId="{0D683AE0-2FD4-47F8-A52F-AE90C79B651F}" destId="{1A919DB4-E267-4632-8FA0-DE02FC870FEF}" srcOrd="6" destOrd="0" parTransId="{FAA31528-B864-4D83-A948-50A4220AC293}" sibTransId="{56C1D837-B864-4710-ADCC-DCAABD5588BE}"/>
    <dgm:cxn modelId="{076893F5-EB19-4315-B97B-DD94F64A3186}" type="presOf" srcId="{78E12FD3-5C7E-479C-AB1D-F6FEC3C83B4C}" destId="{C6EEDBD3-CEFD-4D4A-AF10-08BA37E5247C}" srcOrd="0" destOrd="0" presId="urn:microsoft.com/office/officeart/2005/8/layout/hierarchy2"/>
    <dgm:cxn modelId="{9824F204-7007-40A5-B6A1-8552B8157C1D}" type="presOf" srcId="{BF436A55-B407-4150-A336-644BB340045C}" destId="{62920FFC-A165-4253-A516-4BF05E7A52B5}" srcOrd="0" destOrd="0" presId="urn:microsoft.com/office/officeart/2005/8/layout/hierarchy2"/>
    <dgm:cxn modelId="{618E49AC-13FE-48DE-B704-54F5B8E6914D}" type="presOf" srcId="{1A919DB4-E267-4632-8FA0-DE02FC870FEF}" destId="{8A9885E4-810A-4D51-B845-31394623D3EE}" srcOrd="0" destOrd="0" presId="urn:microsoft.com/office/officeart/2005/8/layout/hierarchy2"/>
    <dgm:cxn modelId="{60AE939F-407B-4A06-8EDA-1403E47F4519}" type="presOf" srcId="{0CEE92DC-45D7-4F21-8C0A-F68E88A37E4D}" destId="{6E2A96D3-D36B-4B24-9831-9EAA922742A0}" srcOrd="0" destOrd="0" presId="urn:microsoft.com/office/officeart/2005/8/layout/hierarchy2"/>
    <dgm:cxn modelId="{6B576ADA-CE5E-4CB2-A43E-E0FD64376282}" type="presOf" srcId="{71F8C2DA-5F25-4B4C-AB03-5D21FD6AA036}" destId="{922052D3-6DA8-4A3C-BD48-95FC1F54B449}" srcOrd="0" destOrd="0" presId="urn:microsoft.com/office/officeart/2005/8/layout/hierarchy2"/>
    <dgm:cxn modelId="{50DF9BA2-02A1-4983-9BCA-7D79AE2261DB}" type="presOf" srcId="{5F916DBB-A222-47AA-B670-C4B07639B15B}" destId="{A84FDF7A-2CB8-4675-A5CD-2BA3793905DC}" srcOrd="1" destOrd="0" presId="urn:microsoft.com/office/officeart/2005/8/layout/hierarchy2"/>
    <dgm:cxn modelId="{26907B92-D3F4-4CDA-B753-A4A82EC7177F}" type="presOf" srcId="{DFBF265F-26BC-4191-AFA9-02699D7429A1}" destId="{61A01A33-3C8A-4153-95AE-BF6B9C35A4F3}" srcOrd="0" destOrd="0" presId="urn:microsoft.com/office/officeart/2005/8/layout/hierarchy2"/>
    <dgm:cxn modelId="{2EE0280E-CA49-4D17-973E-878529943E17}" srcId="{0D683AE0-2FD4-47F8-A52F-AE90C79B651F}" destId="{51D3C566-69A6-4735-9A1F-447D1BB3353F}" srcOrd="5" destOrd="0" parTransId="{7FE31D2A-10ED-4747-AB5B-71102F05050B}" sibTransId="{E247BCF3-F97B-485A-9824-D5C47EB42B91}"/>
    <dgm:cxn modelId="{47618F31-A149-4AEF-A2CF-48C7E9BE9EAC}" type="presOf" srcId="{F8CC49E4-6DB0-49F1-B087-8F96AB821084}" destId="{3EED04C8-CBD4-43C4-88EF-35D7A334F357}" srcOrd="1" destOrd="0" presId="urn:microsoft.com/office/officeart/2005/8/layout/hierarchy2"/>
    <dgm:cxn modelId="{C04F599E-7409-47F5-AF89-E630C3BD4554}" type="presOf" srcId="{CCB58864-3AC2-4A92-A514-2E54E2CDE72D}" destId="{870D2F0E-4C31-47C5-B063-858E9664E286}" srcOrd="0" destOrd="0" presId="urn:microsoft.com/office/officeart/2005/8/layout/hierarchy2"/>
    <dgm:cxn modelId="{A05ABDEF-CBF7-4405-BC36-A94B86B11FC6}" type="presOf" srcId="{9F6F26D8-F386-4CD2-9E6E-8B43F4A68163}" destId="{9A9F31EB-19B6-4A40-8607-EF24FCC0733A}" srcOrd="1" destOrd="0" presId="urn:microsoft.com/office/officeart/2005/8/layout/hierarchy2"/>
    <dgm:cxn modelId="{2986FA47-5FEB-417E-823C-C708534A2149}" type="presOf" srcId="{610A8C02-9DA4-44AB-9179-25BAEE6F1499}" destId="{5CFE77F3-F359-48B7-8C57-77D4CF69E168}" srcOrd="0" destOrd="0" presId="urn:microsoft.com/office/officeart/2005/8/layout/hierarchy2"/>
    <dgm:cxn modelId="{EBAD9456-D1C9-4661-8FC7-0CB992EFB60D}" type="presOf" srcId="{D339BE32-570C-4D9B-8A03-60647E41FB29}" destId="{77346B0C-3AA2-4D37-8E1C-B29C79AE560E}" srcOrd="0" destOrd="0" presId="urn:microsoft.com/office/officeart/2005/8/layout/hierarchy2"/>
    <dgm:cxn modelId="{30EC9CF0-9D19-4EC4-BEAE-DE33FC6A2199}" srcId="{0CEE92DC-45D7-4F21-8C0A-F68E88A37E4D}" destId="{0D683AE0-2FD4-47F8-A52F-AE90C79B651F}" srcOrd="0" destOrd="0" parTransId="{9F6F26D8-F386-4CD2-9E6E-8B43F4A68163}" sibTransId="{6488DA52-7CC6-428A-AC35-A45458DA60E5}"/>
    <dgm:cxn modelId="{F3AF2CB9-8B85-4EF1-A0C8-57397B719FBC}" type="presOf" srcId="{F0DBFC63-CBD2-479C-AC24-2AB62219119D}" destId="{4E81DB5C-D9A5-495A-A4A7-2AF35D5EE0A5}" srcOrd="1" destOrd="0" presId="urn:microsoft.com/office/officeart/2005/8/layout/hierarchy2"/>
    <dgm:cxn modelId="{9D5AC01E-ACC0-4DFA-9969-72AF101435EF}" srcId="{88DA309E-AF70-4B7D-A48C-0C9727E1923C}" destId="{29CB5AA6-112F-47AF-928B-75826E6E6256}" srcOrd="0" destOrd="0" parTransId="{5F916DBB-A222-47AA-B670-C4B07639B15B}" sibTransId="{5F4F0265-A329-4AC1-80BE-62D5278BD344}"/>
    <dgm:cxn modelId="{B6EAB229-C990-4DE6-A388-2C861E48429F}" type="presOf" srcId="{F457B7F4-D673-47B0-A618-A786E7A8C60D}" destId="{7FFF0660-7336-45EA-8C97-61A221EE2D70}" srcOrd="0" destOrd="0" presId="urn:microsoft.com/office/officeart/2005/8/layout/hierarchy2"/>
    <dgm:cxn modelId="{B7AE80F1-54C2-48D5-B9FB-02352E7ECB60}" type="presParOf" srcId="{2FEF0B14-F8AB-49E4-BB54-4B0748AD876E}" destId="{4B924332-663B-47FD-A5AB-F029FC08D8D7}" srcOrd="0" destOrd="0" presId="urn:microsoft.com/office/officeart/2005/8/layout/hierarchy2"/>
    <dgm:cxn modelId="{B3EC1F09-27D9-4AAB-AE0B-84B880FF8299}" type="presParOf" srcId="{4B924332-663B-47FD-A5AB-F029FC08D8D7}" destId="{B99AECFE-86B1-40F1-A6F3-289DB15FAA56}" srcOrd="0" destOrd="0" presId="urn:microsoft.com/office/officeart/2005/8/layout/hierarchy2"/>
    <dgm:cxn modelId="{A2BE2E8F-BC59-492D-85AB-C997DA2906B0}" type="presParOf" srcId="{4B924332-663B-47FD-A5AB-F029FC08D8D7}" destId="{446D1A94-8EAC-4873-987A-D8951E7E05DC}" srcOrd="1" destOrd="0" presId="urn:microsoft.com/office/officeart/2005/8/layout/hierarchy2"/>
    <dgm:cxn modelId="{0CA4D6F7-6351-471C-BD67-96F475BD7C53}" type="presParOf" srcId="{446D1A94-8EAC-4873-987A-D8951E7E05DC}" destId="{867937B0-AF61-4354-8925-7A02A40C6825}" srcOrd="0" destOrd="0" presId="urn:microsoft.com/office/officeart/2005/8/layout/hierarchy2"/>
    <dgm:cxn modelId="{7DE3D256-1C2E-4919-9FF6-DC0A40A1AFFC}" type="presParOf" srcId="{867937B0-AF61-4354-8925-7A02A40C6825}" destId="{A84FDF7A-2CB8-4675-A5CD-2BA3793905DC}" srcOrd="0" destOrd="0" presId="urn:microsoft.com/office/officeart/2005/8/layout/hierarchy2"/>
    <dgm:cxn modelId="{268EBA40-37AB-4A3C-926A-6D1D3E174A71}" type="presParOf" srcId="{446D1A94-8EAC-4873-987A-D8951E7E05DC}" destId="{53F19261-6EF8-418E-B817-6806C838532D}" srcOrd="1" destOrd="0" presId="urn:microsoft.com/office/officeart/2005/8/layout/hierarchy2"/>
    <dgm:cxn modelId="{381C7DB6-0C0E-4812-9B76-CDA723FABC20}" type="presParOf" srcId="{53F19261-6EF8-418E-B817-6806C838532D}" destId="{8C536FA9-40AA-457A-8896-F056E5422695}" srcOrd="0" destOrd="0" presId="urn:microsoft.com/office/officeart/2005/8/layout/hierarchy2"/>
    <dgm:cxn modelId="{82844829-076A-4102-AD81-2472D9FB17EE}" type="presParOf" srcId="{53F19261-6EF8-418E-B817-6806C838532D}" destId="{B8184604-F9AF-4534-971A-EDC3F5C6C4E9}" srcOrd="1" destOrd="0" presId="urn:microsoft.com/office/officeart/2005/8/layout/hierarchy2"/>
    <dgm:cxn modelId="{91D81C00-D57D-4DB1-9058-0024A02D878E}" type="presParOf" srcId="{446D1A94-8EAC-4873-987A-D8951E7E05DC}" destId="{9C08CBB0-A89D-4AD2-AE0B-CAB99E8D72C8}" srcOrd="2" destOrd="0" presId="urn:microsoft.com/office/officeart/2005/8/layout/hierarchy2"/>
    <dgm:cxn modelId="{8306BFD6-428B-40FD-9939-073A0CB7A1E4}" type="presParOf" srcId="{9C08CBB0-A89D-4AD2-AE0B-CAB99E8D72C8}" destId="{93DD17A6-B9E0-4C83-97EA-16D0D8FD2E1F}" srcOrd="0" destOrd="0" presId="urn:microsoft.com/office/officeart/2005/8/layout/hierarchy2"/>
    <dgm:cxn modelId="{DEE695B1-DC3E-49A7-BC48-9EB756C36441}" type="presParOf" srcId="{446D1A94-8EAC-4873-987A-D8951E7E05DC}" destId="{EF3F6BBC-2A9E-47C5-A884-F27600FDC688}" srcOrd="3" destOrd="0" presId="urn:microsoft.com/office/officeart/2005/8/layout/hierarchy2"/>
    <dgm:cxn modelId="{85F60AB2-56F1-4DB4-89EA-DDAE26F67C51}" type="presParOf" srcId="{EF3F6BBC-2A9E-47C5-A884-F27600FDC688}" destId="{59860E49-2664-4C99-A688-C4A1FC188C21}" srcOrd="0" destOrd="0" presId="urn:microsoft.com/office/officeart/2005/8/layout/hierarchy2"/>
    <dgm:cxn modelId="{F4DA1B5F-D34D-49DC-AB26-49BA64569D39}" type="presParOf" srcId="{EF3F6BBC-2A9E-47C5-A884-F27600FDC688}" destId="{AE70B296-726F-4BBA-B44D-39CAF442A994}" srcOrd="1" destOrd="0" presId="urn:microsoft.com/office/officeart/2005/8/layout/hierarchy2"/>
    <dgm:cxn modelId="{C5357687-5A11-4669-BC1C-50CE629F6281}" type="presParOf" srcId="{AE70B296-726F-4BBA-B44D-39CAF442A994}" destId="{B65C55D4-31CD-483D-BC1E-707F91594BC1}" srcOrd="0" destOrd="0" presId="urn:microsoft.com/office/officeart/2005/8/layout/hierarchy2"/>
    <dgm:cxn modelId="{6C1AED86-37A2-43E0-B78A-6F4D056F9508}" type="presParOf" srcId="{B65C55D4-31CD-483D-BC1E-707F91594BC1}" destId="{4E81DB5C-D9A5-495A-A4A7-2AF35D5EE0A5}" srcOrd="0" destOrd="0" presId="urn:microsoft.com/office/officeart/2005/8/layout/hierarchy2"/>
    <dgm:cxn modelId="{5270FCE3-42E7-43A6-8F77-15128E923629}" type="presParOf" srcId="{AE70B296-726F-4BBA-B44D-39CAF442A994}" destId="{DC2F8BFB-5862-4F0F-91BD-9F0810A9E3AC}" srcOrd="1" destOrd="0" presId="urn:microsoft.com/office/officeart/2005/8/layout/hierarchy2"/>
    <dgm:cxn modelId="{9A057B75-CB4A-4C3C-806C-EA6E6A73E968}" type="presParOf" srcId="{DC2F8BFB-5862-4F0F-91BD-9F0810A9E3AC}" destId="{A4FB81C7-A480-4FE4-883E-C353718717C2}" srcOrd="0" destOrd="0" presId="urn:microsoft.com/office/officeart/2005/8/layout/hierarchy2"/>
    <dgm:cxn modelId="{4AC99520-DA7B-43CF-97D0-B29E73576AB5}" type="presParOf" srcId="{DC2F8BFB-5862-4F0F-91BD-9F0810A9E3AC}" destId="{AA25F718-8563-43AD-9BBA-2067BCAFA179}" srcOrd="1" destOrd="0" presId="urn:microsoft.com/office/officeart/2005/8/layout/hierarchy2"/>
    <dgm:cxn modelId="{E7CF100D-849E-4A00-91F1-5C51DB500EE6}" type="presParOf" srcId="{AE70B296-726F-4BBA-B44D-39CAF442A994}" destId="{4D995407-B63D-40AA-B368-EB0904BD06D1}" srcOrd="2" destOrd="0" presId="urn:microsoft.com/office/officeart/2005/8/layout/hierarchy2"/>
    <dgm:cxn modelId="{083F01DA-4B43-4CDF-A440-A5DC5DA48A92}" type="presParOf" srcId="{4D995407-B63D-40AA-B368-EB0904BD06D1}" destId="{20ADBD06-9359-4802-B4C0-A7CBAE84EBE9}" srcOrd="0" destOrd="0" presId="urn:microsoft.com/office/officeart/2005/8/layout/hierarchy2"/>
    <dgm:cxn modelId="{D661468B-E440-4AA2-9E9D-767ECACBC631}" type="presParOf" srcId="{AE70B296-726F-4BBA-B44D-39CAF442A994}" destId="{DCCDF9F7-7F37-429B-B160-3972EE23DADE}" srcOrd="3" destOrd="0" presId="urn:microsoft.com/office/officeart/2005/8/layout/hierarchy2"/>
    <dgm:cxn modelId="{0BEA860E-8DF1-4728-B313-F2EA9CB50BDF}" type="presParOf" srcId="{DCCDF9F7-7F37-429B-B160-3972EE23DADE}" destId="{31BEF11E-81A9-4FBB-B58D-623F262A6FAE}" srcOrd="0" destOrd="0" presId="urn:microsoft.com/office/officeart/2005/8/layout/hierarchy2"/>
    <dgm:cxn modelId="{5E8665DD-0694-417E-B285-AA60DA7BAE02}" type="presParOf" srcId="{DCCDF9F7-7F37-429B-B160-3972EE23DADE}" destId="{7FD6A374-E3B1-4F09-ACBC-AC60D00DDE63}" srcOrd="1" destOrd="0" presId="urn:microsoft.com/office/officeart/2005/8/layout/hierarchy2"/>
    <dgm:cxn modelId="{85C6B469-673D-4340-9B69-BACDDD65A5A2}" type="presParOf" srcId="{7FD6A374-E3B1-4F09-ACBC-AC60D00DDE63}" destId="{870D2F0E-4C31-47C5-B063-858E9664E286}" srcOrd="0" destOrd="0" presId="urn:microsoft.com/office/officeart/2005/8/layout/hierarchy2"/>
    <dgm:cxn modelId="{8047BCFC-BA46-4172-99C6-16F383B999E7}" type="presParOf" srcId="{870D2F0E-4C31-47C5-B063-858E9664E286}" destId="{BB1242F4-71C2-454F-AE6A-FE7B5C99E85E}" srcOrd="0" destOrd="0" presId="urn:microsoft.com/office/officeart/2005/8/layout/hierarchy2"/>
    <dgm:cxn modelId="{75002AEB-9483-4C50-A6CF-FC5920BC44ED}" type="presParOf" srcId="{7FD6A374-E3B1-4F09-ACBC-AC60D00DDE63}" destId="{35F3DAAD-31B8-47B3-9C73-8225A3058E7D}" srcOrd="1" destOrd="0" presId="urn:microsoft.com/office/officeart/2005/8/layout/hierarchy2"/>
    <dgm:cxn modelId="{868E0607-B604-4315-A2B4-A439F4AB2FC4}" type="presParOf" srcId="{35F3DAAD-31B8-47B3-9C73-8225A3058E7D}" destId="{7C0134F2-55AD-47E1-84AD-66FF7E68D9F7}" srcOrd="0" destOrd="0" presId="urn:microsoft.com/office/officeart/2005/8/layout/hierarchy2"/>
    <dgm:cxn modelId="{05FFABF0-1320-4E2E-9D0E-A66A321B77ED}" type="presParOf" srcId="{35F3DAAD-31B8-47B3-9C73-8225A3058E7D}" destId="{67A94181-19DC-4B22-89C7-971B6C14D730}" srcOrd="1" destOrd="0" presId="urn:microsoft.com/office/officeart/2005/8/layout/hierarchy2"/>
    <dgm:cxn modelId="{06B9820E-DC08-40BF-88F9-CAECB378B20F}" type="presParOf" srcId="{67A94181-19DC-4B22-89C7-971B6C14D730}" destId="{D12D4B1B-D5E2-4C65-ACEC-C980C83D1EEF}" srcOrd="0" destOrd="0" presId="urn:microsoft.com/office/officeart/2005/8/layout/hierarchy2"/>
    <dgm:cxn modelId="{B1EA9503-3E44-492D-AB3F-8CD179BCA5EC}" type="presParOf" srcId="{D12D4B1B-D5E2-4C65-ACEC-C980C83D1EEF}" destId="{6B23C2E5-F283-4B88-B3DF-58DC2D3C4749}" srcOrd="0" destOrd="0" presId="urn:microsoft.com/office/officeart/2005/8/layout/hierarchy2"/>
    <dgm:cxn modelId="{3A60CC61-CB48-4126-ACD0-AB22E5881861}" type="presParOf" srcId="{67A94181-19DC-4B22-89C7-971B6C14D730}" destId="{6499C4ED-7050-4966-ACC0-27CDE0D52C7E}" srcOrd="1" destOrd="0" presId="urn:microsoft.com/office/officeart/2005/8/layout/hierarchy2"/>
    <dgm:cxn modelId="{AE626091-53AC-407A-BF93-951837C091C9}" type="presParOf" srcId="{6499C4ED-7050-4966-ACC0-27CDE0D52C7E}" destId="{61A01A33-3C8A-4153-95AE-BF6B9C35A4F3}" srcOrd="0" destOrd="0" presId="urn:microsoft.com/office/officeart/2005/8/layout/hierarchy2"/>
    <dgm:cxn modelId="{D09F7C18-CE3D-4B45-88B7-6FF4B92CE074}" type="presParOf" srcId="{6499C4ED-7050-4966-ACC0-27CDE0D52C7E}" destId="{F1ADE4F4-58E9-401C-BA76-728E85324912}" srcOrd="1" destOrd="0" presId="urn:microsoft.com/office/officeart/2005/8/layout/hierarchy2"/>
    <dgm:cxn modelId="{FBD5158B-BDE1-470D-8F23-9774838E23C6}" type="presParOf" srcId="{67A94181-19DC-4B22-89C7-971B6C14D730}" destId="{77346B0C-3AA2-4D37-8E1C-B29C79AE560E}" srcOrd="2" destOrd="0" presId="urn:microsoft.com/office/officeart/2005/8/layout/hierarchy2"/>
    <dgm:cxn modelId="{011521A4-95B0-441C-9BF0-DA442DA08B88}" type="presParOf" srcId="{77346B0C-3AA2-4D37-8E1C-B29C79AE560E}" destId="{3E60F58F-D54C-4D58-8254-B08947A7CEC9}" srcOrd="0" destOrd="0" presId="urn:microsoft.com/office/officeart/2005/8/layout/hierarchy2"/>
    <dgm:cxn modelId="{6DE2E558-2E84-431B-B1F2-D293BF3AA454}" type="presParOf" srcId="{67A94181-19DC-4B22-89C7-971B6C14D730}" destId="{71F53E13-1777-4FB7-B734-501CA55096B7}" srcOrd="3" destOrd="0" presId="urn:microsoft.com/office/officeart/2005/8/layout/hierarchy2"/>
    <dgm:cxn modelId="{EB0D3F83-86A6-4C98-89C2-3BEF430B985E}" type="presParOf" srcId="{71F53E13-1777-4FB7-B734-501CA55096B7}" destId="{6E2A96D3-D36B-4B24-9831-9EAA922742A0}" srcOrd="0" destOrd="0" presId="urn:microsoft.com/office/officeart/2005/8/layout/hierarchy2"/>
    <dgm:cxn modelId="{DD55EAF7-78BD-4960-B8CC-D84DB7C5AF47}" type="presParOf" srcId="{71F53E13-1777-4FB7-B734-501CA55096B7}" destId="{11C54CDD-FBAF-43FB-999A-977DBB53FED4}" srcOrd="1" destOrd="0" presId="urn:microsoft.com/office/officeart/2005/8/layout/hierarchy2"/>
    <dgm:cxn modelId="{33245C2B-1ECD-4E84-A61B-0855918991F9}" type="presParOf" srcId="{11C54CDD-FBAF-43FB-999A-977DBB53FED4}" destId="{DE5DD98D-F411-4780-BE70-1C0448035A4D}" srcOrd="0" destOrd="0" presId="urn:microsoft.com/office/officeart/2005/8/layout/hierarchy2"/>
    <dgm:cxn modelId="{70F9242F-D03E-4C11-AD5D-B40277EED71F}" type="presParOf" srcId="{DE5DD98D-F411-4780-BE70-1C0448035A4D}" destId="{9A9F31EB-19B6-4A40-8607-EF24FCC0733A}" srcOrd="0" destOrd="0" presId="urn:microsoft.com/office/officeart/2005/8/layout/hierarchy2"/>
    <dgm:cxn modelId="{C9C53842-DE7A-4886-90ED-7D755DB94BA0}" type="presParOf" srcId="{11C54CDD-FBAF-43FB-999A-977DBB53FED4}" destId="{B5846FD7-FF7C-492C-B8EF-36CA2FAB3C36}" srcOrd="1" destOrd="0" presId="urn:microsoft.com/office/officeart/2005/8/layout/hierarchy2"/>
    <dgm:cxn modelId="{862C7249-0F90-4CF2-87C9-5DB55BC98DED}" type="presParOf" srcId="{B5846FD7-FF7C-492C-B8EF-36CA2FAB3C36}" destId="{E510CB41-2FD7-47A8-8516-A7DF84DA2590}" srcOrd="0" destOrd="0" presId="urn:microsoft.com/office/officeart/2005/8/layout/hierarchy2"/>
    <dgm:cxn modelId="{BA4D1455-49E3-4292-8BDE-0EA987FE4F19}" type="presParOf" srcId="{B5846FD7-FF7C-492C-B8EF-36CA2FAB3C36}" destId="{C3601415-EB32-4EA4-8740-F1730C082B95}" srcOrd="1" destOrd="0" presId="urn:microsoft.com/office/officeart/2005/8/layout/hierarchy2"/>
    <dgm:cxn modelId="{1AEF023D-85C5-4553-877B-B17A17A5A2C4}" type="presParOf" srcId="{C3601415-EB32-4EA4-8740-F1730C082B95}" destId="{922052D3-6DA8-4A3C-BD48-95FC1F54B449}" srcOrd="0" destOrd="0" presId="urn:microsoft.com/office/officeart/2005/8/layout/hierarchy2"/>
    <dgm:cxn modelId="{88C862F1-86D3-4E04-9899-7D91BCF9AB2D}" type="presParOf" srcId="{922052D3-6DA8-4A3C-BD48-95FC1F54B449}" destId="{DCE774E5-17DD-40F1-A245-D2D7F9B2ED54}" srcOrd="0" destOrd="0" presId="urn:microsoft.com/office/officeart/2005/8/layout/hierarchy2"/>
    <dgm:cxn modelId="{376CDBC9-72E0-481C-8AC4-9C71AE46A391}" type="presParOf" srcId="{C3601415-EB32-4EA4-8740-F1730C082B95}" destId="{FFB92792-A7F7-49E1-879E-E27E1AD735BD}" srcOrd="1" destOrd="0" presId="urn:microsoft.com/office/officeart/2005/8/layout/hierarchy2"/>
    <dgm:cxn modelId="{6FB6A235-4D76-4CFC-AD5C-5CC5802C1E8D}" type="presParOf" srcId="{FFB92792-A7F7-49E1-879E-E27E1AD735BD}" destId="{D70E66A2-FD9D-42A5-B1A8-26E55D95B756}" srcOrd="0" destOrd="0" presId="urn:microsoft.com/office/officeart/2005/8/layout/hierarchy2"/>
    <dgm:cxn modelId="{246A3688-D745-4691-9C4A-60C85D4689AC}" type="presParOf" srcId="{FFB92792-A7F7-49E1-879E-E27E1AD735BD}" destId="{E2032EE5-0398-4FC3-BC6E-D5DEE75D000F}" srcOrd="1" destOrd="0" presId="urn:microsoft.com/office/officeart/2005/8/layout/hierarchy2"/>
    <dgm:cxn modelId="{67162813-7AA6-435A-B87D-DEE66F9D4161}" type="presParOf" srcId="{C3601415-EB32-4EA4-8740-F1730C082B95}" destId="{1F16D923-1110-42DC-A588-8CF60B3BBFFF}" srcOrd="2" destOrd="0" presId="urn:microsoft.com/office/officeart/2005/8/layout/hierarchy2"/>
    <dgm:cxn modelId="{18BA2279-A69C-4369-B455-2B4AE3C05378}" type="presParOf" srcId="{1F16D923-1110-42DC-A588-8CF60B3BBFFF}" destId="{B959935A-03DF-40CB-9608-059319A66C37}" srcOrd="0" destOrd="0" presId="urn:microsoft.com/office/officeart/2005/8/layout/hierarchy2"/>
    <dgm:cxn modelId="{06C1D51D-4EE3-487A-8974-8241321191C7}" type="presParOf" srcId="{C3601415-EB32-4EA4-8740-F1730C082B95}" destId="{33A22EC8-5C04-4DC5-A67D-7FA7E42EE2EF}" srcOrd="3" destOrd="0" presId="urn:microsoft.com/office/officeart/2005/8/layout/hierarchy2"/>
    <dgm:cxn modelId="{462F2402-7CCE-4D38-91DC-05B9EF04BD5B}" type="presParOf" srcId="{33A22EC8-5C04-4DC5-A67D-7FA7E42EE2EF}" destId="{5CFE77F3-F359-48B7-8C57-77D4CF69E168}" srcOrd="0" destOrd="0" presId="urn:microsoft.com/office/officeart/2005/8/layout/hierarchy2"/>
    <dgm:cxn modelId="{54A37B09-AE05-4B80-B795-5276CEDF68D7}" type="presParOf" srcId="{33A22EC8-5C04-4DC5-A67D-7FA7E42EE2EF}" destId="{5FB927E6-02DF-44E9-B0D0-FBC9F44A13C6}" srcOrd="1" destOrd="0" presId="urn:microsoft.com/office/officeart/2005/8/layout/hierarchy2"/>
    <dgm:cxn modelId="{11667A41-8D5B-4625-B776-48CCFF9DDC07}" type="presParOf" srcId="{C3601415-EB32-4EA4-8740-F1730C082B95}" destId="{A6D4A682-5040-4599-8872-7F5A7268BFA7}" srcOrd="4" destOrd="0" presId="urn:microsoft.com/office/officeart/2005/8/layout/hierarchy2"/>
    <dgm:cxn modelId="{159688D3-8CBE-4B1A-8EBF-BBD5B391E0B6}" type="presParOf" srcId="{A6D4A682-5040-4599-8872-7F5A7268BFA7}" destId="{071B3852-FE85-4B01-8F1E-363E87178864}" srcOrd="0" destOrd="0" presId="urn:microsoft.com/office/officeart/2005/8/layout/hierarchy2"/>
    <dgm:cxn modelId="{E08F5322-2052-438D-B93B-EC360338C122}" type="presParOf" srcId="{C3601415-EB32-4EA4-8740-F1730C082B95}" destId="{21A947FD-3A42-40B2-8FC4-A3634F315134}" srcOrd="5" destOrd="0" presId="urn:microsoft.com/office/officeart/2005/8/layout/hierarchy2"/>
    <dgm:cxn modelId="{C1FBA9E7-F505-4B0E-99F5-9CF43FD0836F}" type="presParOf" srcId="{21A947FD-3A42-40B2-8FC4-A3634F315134}" destId="{62920FFC-A165-4253-A516-4BF05E7A52B5}" srcOrd="0" destOrd="0" presId="urn:microsoft.com/office/officeart/2005/8/layout/hierarchy2"/>
    <dgm:cxn modelId="{4CF9D8CC-6773-419A-A4EE-C89F33A4F4E7}" type="presParOf" srcId="{21A947FD-3A42-40B2-8FC4-A3634F315134}" destId="{F3E4D0DD-343B-4CE7-B853-6325883A568C}" srcOrd="1" destOrd="0" presId="urn:microsoft.com/office/officeart/2005/8/layout/hierarchy2"/>
    <dgm:cxn modelId="{DDDACA39-F4C0-4A0E-B8A7-030AEB5F4069}" type="presParOf" srcId="{C3601415-EB32-4EA4-8740-F1730C082B95}" destId="{DF59D772-9A40-400B-8779-FBE69FD343B4}" srcOrd="6" destOrd="0" presId="urn:microsoft.com/office/officeart/2005/8/layout/hierarchy2"/>
    <dgm:cxn modelId="{D282CD0C-2776-4FAB-8E79-A32F8EC614A1}" type="presParOf" srcId="{DF59D772-9A40-400B-8779-FBE69FD343B4}" destId="{E144DF88-A92F-4788-AEE4-379F590CD426}" srcOrd="0" destOrd="0" presId="urn:microsoft.com/office/officeart/2005/8/layout/hierarchy2"/>
    <dgm:cxn modelId="{A47BC3CC-EA32-471F-BE05-CD47ED25A94E}" type="presParOf" srcId="{C3601415-EB32-4EA4-8740-F1730C082B95}" destId="{AB63A6C0-3D27-4D99-83CC-985853B8040F}" srcOrd="7" destOrd="0" presId="urn:microsoft.com/office/officeart/2005/8/layout/hierarchy2"/>
    <dgm:cxn modelId="{B15011C6-C848-4759-A552-FA9C8030F686}" type="presParOf" srcId="{AB63A6C0-3D27-4D99-83CC-985853B8040F}" destId="{4C60C056-ABAB-4659-9D81-F1AB1810279C}" srcOrd="0" destOrd="0" presId="urn:microsoft.com/office/officeart/2005/8/layout/hierarchy2"/>
    <dgm:cxn modelId="{8C5D0653-01FC-418D-8989-0B47C3250C5A}" type="presParOf" srcId="{AB63A6C0-3D27-4D99-83CC-985853B8040F}" destId="{03B9F56C-B21F-41C7-876F-2AFE5DD897C7}" srcOrd="1" destOrd="0" presId="urn:microsoft.com/office/officeart/2005/8/layout/hierarchy2"/>
    <dgm:cxn modelId="{24896CD8-1408-4D85-8C83-0F87D3C5B32D}" type="presParOf" srcId="{C3601415-EB32-4EA4-8740-F1730C082B95}" destId="{25F03D54-E400-43EF-B4EE-08BE0AF950F3}" srcOrd="8" destOrd="0" presId="urn:microsoft.com/office/officeart/2005/8/layout/hierarchy2"/>
    <dgm:cxn modelId="{90EA34B6-D9A7-4D81-96D9-C31E0C1CE5BC}" type="presParOf" srcId="{25F03D54-E400-43EF-B4EE-08BE0AF950F3}" destId="{85D9C175-66B5-40F1-A23A-14737136CCA8}" srcOrd="0" destOrd="0" presId="urn:microsoft.com/office/officeart/2005/8/layout/hierarchy2"/>
    <dgm:cxn modelId="{07DE91AF-22C3-4367-B5A0-370B9D6A3791}" type="presParOf" srcId="{C3601415-EB32-4EA4-8740-F1730C082B95}" destId="{6FBAEBEF-DA52-4D36-80A5-024FC2CAAFF1}" srcOrd="9" destOrd="0" presId="urn:microsoft.com/office/officeart/2005/8/layout/hierarchy2"/>
    <dgm:cxn modelId="{002DD784-1D63-4469-9E13-696C17134D6B}" type="presParOf" srcId="{6FBAEBEF-DA52-4D36-80A5-024FC2CAAFF1}" destId="{39FA636E-9BCB-42DE-AE1D-21D4BA12E6EB}" srcOrd="0" destOrd="0" presId="urn:microsoft.com/office/officeart/2005/8/layout/hierarchy2"/>
    <dgm:cxn modelId="{EF651833-4506-48E5-AE7C-D364184BD666}" type="presParOf" srcId="{6FBAEBEF-DA52-4D36-80A5-024FC2CAAFF1}" destId="{5A09296B-904E-43F7-A9FA-7B4F67E585F5}" srcOrd="1" destOrd="0" presId="urn:microsoft.com/office/officeart/2005/8/layout/hierarchy2"/>
    <dgm:cxn modelId="{F9F182A2-3B7C-42C8-8B51-CB21E458BB17}" type="presParOf" srcId="{C3601415-EB32-4EA4-8740-F1730C082B95}" destId="{67C82D17-77AA-46B7-9E70-A9E0926DEE15}" srcOrd="10" destOrd="0" presId="urn:microsoft.com/office/officeart/2005/8/layout/hierarchy2"/>
    <dgm:cxn modelId="{0D68E98D-873C-4179-B647-92943B8ACB9E}" type="presParOf" srcId="{67C82D17-77AA-46B7-9E70-A9E0926DEE15}" destId="{F6232752-2BB8-43EC-99AC-7EDE0421B878}" srcOrd="0" destOrd="0" presId="urn:microsoft.com/office/officeart/2005/8/layout/hierarchy2"/>
    <dgm:cxn modelId="{B6ADC586-7A62-4DC9-B37A-891DF740D7A0}" type="presParOf" srcId="{C3601415-EB32-4EA4-8740-F1730C082B95}" destId="{3BE9EC1A-0BC9-479A-937A-0EAE9899AA97}" srcOrd="11" destOrd="0" presId="urn:microsoft.com/office/officeart/2005/8/layout/hierarchy2"/>
    <dgm:cxn modelId="{991BABAB-21B4-4D04-B9D8-F7C8554923C1}" type="presParOf" srcId="{3BE9EC1A-0BC9-479A-937A-0EAE9899AA97}" destId="{57A20CFE-660C-4739-8B6C-B6647011CF42}" srcOrd="0" destOrd="0" presId="urn:microsoft.com/office/officeart/2005/8/layout/hierarchy2"/>
    <dgm:cxn modelId="{BCCFD9EF-7902-4B99-B83B-0169433E838D}" type="presParOf" srcId="{3BE9EC1A-0BC9-479A-937A-0EAE9899AA97}" destId="{2B018BD0-DB76-4C80-983C-2C32D8B0FFD8}" srcOrd="1" destOrd="0" presId="urn:microsoft.com/office/officeart/2005/8/layout/hierarchy2"/>
    <dgm:cxn modelId="{9607D555-13FD-4D43-981E-62ABE30AFAF3}" type="presParOf" srcId="{C3601415-EB32-4EA4-8740-F1730C082B95}" destId="{D2671A5C-285C-44A0-91F4-478F588E505E}" srcOrd="12" destOrd="0" presId="urn:microsoft.com/office/officeart/2005/8/layout/hierarchy2"/>
    <dgm:cxn modelId="{644893A9-23AF-4142-B50C-7F3C8E06BA1A}" type="presParOf" srcId="{D2671A5C-285C-44A0-91F4-478F588E505E}" destId="{82972D7E-32BD-4C36-B95D-4EACC24C9753}" srcOrd="0" destOrd="0" presId="urn:microsoft.com/office/officeart/2005/8/layout/hierarchy2"/>
    <dgm:cxn modelId="{5969B7AB-CE97-48DA-8A64-D4440241ACB1}" type="presParOf" srcId="{C3601415-EB32-4EA4-8740-F1730C082B95}" destId="{13137BAB-9FA5-4C11-AF93-B691EFB0042E}" srcOrd="13" destOrd="0" presId="urn:microsoft.com/office/officeart/2005/8/layout/hierarchy2"/>
    <dgm:cxn modelId="{82989BEA-3C5A-488F-8161-341F79B0B86A}" type="presParOf" srcId="{13137BAB-9FA5-4C11-AF93-B691EFB0042E}" destId="{8A9885E4-810A-4D51-B845-31394623D3EE}" srcOrd="0" destOrd="0" presId="urn:microsoft.com/office/officeart/2005/8/layout/hierarchy2"/>
    <dgm:cxn modelId="{CFC38892-63C6-4355-B41F-E31ED39BB948}" type="presParOf" srcId="{13137BAB-9FA5-4C11-AF93-B691EFB0042E}" destId="{178CF41C-B60B-4C94-9419-D38810199DCA}" srcOrd="1" destOrd="0" presId="urn:microsoft.com/office/officeart/2005/8/layout/hierarchy2"/>
    <dgm:cxn modelId="{1C5B8CED-8F31-485B-AE21-50F3AE18C19B}" type="presParOf" srcId="{C3601415-EB32-4EA4-8740-F1730C082B95}" destId="{7FFF0660-7336-45EA-8C97-61A221EE2D70}" srcOrd="14" destOrd="0" presId="urn:microsoft.com/office/officeart/2005/8/layout/hierarchy2"/>
    <dgm:cxn modelId="{8EB6DE6D-5482-40E2-ADE7-5FDAC9B30668}" type="presParOf" srcId="{7FFF0660-7336-45EA-8C97-61A221EE2D70}" destId="{9936159D-31E5-488F-9BDD-10641B8D3E01}" srcOrd="0" destOrd="0" presId="urn:microsoft.com/office/officeart/2005/8/layout/hierarchy2"/>
    <dgm:cxn modelId="{E989E87E-8EE3-4FB4-9BBB-01AFF285466E}" type="presParOf" srcId="{C3601415-EB32-4EA4-8740-F1730C082B95}" destId="{D23C7249-C7E4-453E-9999-776E280A32A1}" srcOrd="15" destOrd="0" presId="urn:microsoft.com/office/officeart/2005/8/layout/hierarchy2"/>
    <dgm:cxn modelId="{49A643A3-1AEE-4024-8859-950E0E4F03A3}" type="presParOf" srcId="{D23C7249-C7E4-453E-9999-776E280A32A1}" destId="{130C22C1-C3F6-4440-B474-135AACDA752E}" srcOrd="0" destOrd="0" presId="urn:microsoft.com/office/officeart/2005/8/layout/hierarchy2"/>
    <dgm:cxn modelId="{16839A21-768E-4B6E-BAC7-6EAD99120D0F}" type="presParOf" srcId="{D23C7249-C7E4-453E-9999-776E280A32A1}" destId="{4D418EDC-BFF2-45AF-8DD3-19AFC8B7ECC5}" srcOrd="1" destOrd="0" presId="urn:microsoft.com/office/officeart/2005/8/layout/hierarchy2"/>
    <dgm:cxn modelId="{4662B0A5-0201-471F-9182-3A581C5E36CF}" type="presParOf" srcId="{C3601415-EB32-4EA4-8740-F1730C082B95}" destId="{C6EEDBD3-CEFD-4D4A-AF10-08BA37E5247C}" srcOrd="16" destOrd="0" presId="urn:microsoft.com/office/officeart/2005/8/layout/hierarchy2"/>
    <dgm:cxn modelId="{6D13AFD5-43E8-447B-AEEC-6BB29F93FC6C}" type="presParOf" srcId="{C6EEDBD3-CEFD-4D4A-AF10-08BA37E5247C}" destId="{CEA76B12-73C9-4CBD-89B1-269E5E7AFC49}" srcOrd="0" destOrd="0" presId="urn:microsoft.com/office/officeart/2005/8/layout/hierarchy2"/>
    <dgm:cxn modelId="{3ACA35B9-358C-4C6F-AD34-5A7A18707067}" type="presParOf" srcId="{C3601415-EB32-4EA4-8740-F1730C082B95}" destId="{A6C08AA6-918F-4101-AFF1-183AB51ADFDC}" srcOrd="17" destOrd="0" presId="urn:microsoft.com/office/officeart/2005/8/layout/hierarchy2"/>
    <dgm:cxn modelId="{A8B4B860-BC5E-484F-9DD2-E4DF52CE43D9}" type="presParOf" srcId="{A6C08AA6-918F-4101-AFF1-183AB51ADFDC}" destId="{8907D945-F9DA-4600-87C0-35A22543C8FB}" srcOrd="0" destOrd="0" presId="urn:microsoft.com/office/officeart/2005/8/layout/hierarchy2"/>
    <dgm:cxn modelId="{0CD5FEDD-9CA5-4424-9154-3758440C194E}" type="presParOf" srcId="{A6C08AA6-918F-4101-AFF1-183AB51ADFDC}" destId="{48D96F64-CD2E-439A-8B2B-4A818F2DFB39}" srcOrd="1" destOrd="0" presId="urn:microsoft.com/office/officeart/2005/8/layout/hierarchy2"/>
    <dgm:cxn modelId="{AA476642-3ED5-4055-9535-7324DE231D95}" type="presParOf" srcId="{11C54CDD-FBAF-43FB-999A-977DBB53FED4}" destId="{6B08627A-2275-4161-AD84-EE74FC977656}" srcOrd="2" destOrd="0" presId="urn:microsoft.com/office/officeart/2005/8/layout/hierarchy2"/>
    <dgm:cxn modelId="{34AA0F8C-9836-485C-880B-70328A9C5CF0}" type="presParOf" srcId="{6B08627A-2275-4161-AD84-EE74FC977656}" destId="{3EED04C8-CBD4-43C4-88EF-35D7A334F357}" srcOrd="0" destOrd="0" presId="urn:microsoft.com/office/officeart/2005/8/layout/hierarchy2"/>
    <dgm:cxn modelId="{D158C4AC-8C77-4010-B258-C57D0348B8E3}" type="presParOf" srcId="{11C54CDD-FBAF-43FB-999A-977DBB53FED4}" destId="{CDC8F53B-068E-4FC7-A497-D00820E80CE3}" srcOrd="3" destOrd="0" presId="urn:microsoft.com/office/officeart/2005/8/layout/hierarchy2"/>
    <dgm:cxn modelId="{C6C5D767-4875-4F11-BAFD-E3AFE009F05C}" type="presParOf" srcId="{CDC8F53B-068E-4FC7-A497-D00820E80CE3}" destId="{426E51B7-461F-4A57-B70A-B1DEC9404C3F}" srcOrd="0" destOrd="0" presId="urn:microsoft.com/office/officeart/2005/8/layout/hierarchy2"/>
    <dgm:cxn modelId="{F762A6AB-CDA4-4ABA-915C-5FA591F883B7}" type="presParOf" srcId="{CDC8F53B-068E-4FC7-A497-D00820E80CE3}" destId="{1537198A-D9C0-40C7-9175-7E4BE8981C6F}"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3D6ED69-EB57-4BDE-A227-082DAE96C189}" type="doc">
      <dgm:prSet loTypeId="urn:microsoft.com/office/officeart/2005/8/layout/hierarchy2" loCatId="hierarchy" qsTypeId="urn:microsoft.com/office/officeart/2005/8/quickstyle/simple4" qsCatId="simple" csTypeId="urn:microsoft.com/office/officeart/2005/8/colors/accent0_3" csCatId="mainScheme" phldr="1"/>
      <dgm:spPr/>
      <dgm:t>
        <a:bodyPr/>
        <a:lstStyle/>
        <a:p>
          <a:endParaRPr lang="en-US"/>
        </a:p>
      </dgm:t>
    </dgm:pt>
    <dgm:pt modelId="{14E4BF4A-DDCB-43B1-B856-D1E204CC274D}">
      <dgm:prSet phldrT="[Text]" custT="1"/>
      <dgm:spPr/>
      <dgm:t>
        <a:bodyPr/>
        <a:lstStyle/>
        <a:p>
          <a:r>
            <a:rPr lang="en-US" sz="1000" b="1" dirty="0" smtClean="0"/>
            <a:t>Measure</a:t>
          </a:r>
          <a:endParaRPr lang="en-US" sz="800" b="1" dirty="0"/>
        </a:p>
      </dgm:t>
    </dgm:pt>
    <dgm:pt modelId="{7A4CB5D1-2D84-41CD-BC0C-82F89E772FFA}" type="parTrans" cxnId="{FB592BBB-9B9F-4E69-BBAB-163DF0E1736C}">
      <dgm:prSet/>
      <dgm:spPr/>
      <dgm:t>
        <a:bodyPr/>
        <a:lstStyle/>
        <a:p>
          <a:endParaRPr lang="en-US" dirty="0"/>
        </a:p>
      </dgm:t>
    </dgm:pt>
    <dgm:pt modelId="{48BB93A4-79D0-4A28-871C-635F3AD91AB1}" type="sibTrans" cxnId="{FB592BBB-9B9F-4E69-BBAB-163DF0E1736C}">
      <dgm:prSet/>
      <dgm:spPr/>
      <dgm:t>
        <a:bodyPr/>
        <a:lstStyle/>
        <a:p>
          <a:endParaRPr lang="en-US"/>
        </a:p>
      </dgm:t>
    </dgm:pt>
    <dgm:pt modelId="{7326E236-7435-4011-877F-97A744AFF59C}">
      <dgm:prSet phldrT="[Text]" custT="1"/>
      <dgm:spPr/>
      <dgm:t>
        <a:bodyPr/>
        <a:lstStyle/>
        <a:p>
          <a:r>
            <a:rPr lang="en-US" sz="1000" b="1" dirty="0" err="1" smtClean="0"/>
            <a:t>Stateful</a:t>
          </a:r>
          <a:endParaRPr lang="en-US" sz="1000" b="1" dirty="0" smtClean="0"/>
        </a:p>
        <a:p>
          <a:r>
            <a:rPr lang="en-US" sz="1000" b="1" dirty="0" smtClean="0"/>
            <a:t>Measure</a:t>
          </a:r>
          <a:endParaRPr lang="en-US" sz="1000" b="1" dirty="0"/>
        </a:p>
      </dgm:t>
    </dgm:pt>
    <dgm:pt modelId="{F0DBFC63-CBD2-479C-AC24-2AB62219119D}" type="parTrans" cxnId="{7D2C3103-11FF-4716-93D0-061DDBB21E7A}">
      <dgm:prSet/>
      <dgm:spPr/>
      <dgm:t>
        <a:bodyPr/>
        <a:lstStyle/>
        <a:p>
          <a:endParaRPr lang="en-US" dirty="0"/>
        </a:p>
      </dgm:t>
    </dgm:pt>
    <dgm:pt modelId="{0175CB66-4AED-4003-8215-AFBCE3E7D71C}" type="sibTrans" cxnId="{7D2C3103-11FF-4716-93D0-061DDBB21E7A}">
      <dgm:prSet/>
      <dgm:spPr/>
      <dgm:t>
        <a:bodyPr/>
        <a:lstStyle/>
        <a:p>
          <a:endParaRPr lang="en-US"/>
        </a:p>
      </dgm:t>
    </dgm:pt>
    <dgm:pt modelId="{F076E0E2-A196-44A4-87DE-5FBED079355E}">
      <dgm:prSet phldrT="[Text]" custT="1"/>
      <dgm:spPr>
        <a:solidFill>
          <a:schemeClr val="accent2">
            <a:lumMod val="50000"/>
          </a:schemeClr>
        </a:solidFill>
      </dgm:spPr>
      <dgm:t>
        <a:bodyPr/>
        <a:lstStyle/>
        <a:p>
          <a:r>
            <a:rPr lang="en-US" sz="1000" b="1" dirty="0" smtClean="0"/>
            <a:t>Action</a:t>
          </a:r>
          <a:endParaRPr lang="en-US" sz="800" b="1" dirty="0"/>
        </a:p>
      </dgm:t>
    </dgm:pt>
    <dgm:pt modelId="{CCB58864-3AC2-4A92-A514-2E54E2CDE72D}" type="parTrans" cxnId="{982AD634-3DC6-4689-8301-193C48D3C040}">
      <dgm:prSet/>
      <dgm:spPr/>
      <dgm:t>
        <a:bodyPr/>
        <a:lstStyle/>
        <a:p>
          <a:endParaRPr lang="en-US"/>
        </a:p>
      </dgm:t>
    </dgm:pt>
    <dgm:pt modelId="{9E7E03D1-C76E-43B1-9BCF-CC6C295C3F2D}" type="sibTrans" cxnId="{982AD634-3DC6-4689-8301-193C48D3C040}">
      <dgm:prSet/>
      <dgm:spPr/>
      <dgm:t>
        <a:bodyPr/>
        <a:lstStyle/>
        <a:p>
          <a:endParaRPr lang="en-US"/>
        </a:p>
      </dgm:t>
    </dgm:pt>
    <dgm:pt modelId="{88DA309E-AF70-4B7D-A48C-0C9727E1923C}">
      <dgm:prSet phldrT="[Text]" custT="1"/>
      <dgm:spPr/>
      <dgm:t>
        <a:bodyPr/>
        <a:lstStyle/>
        <a:p>
          <a:r>
            <a:rPr lang="en-US" sz="1000" b="1" dirty="0" smtClean="0"/>
            <a:t>Observable</a:t>
          </a:r>
          <a:endParaRPr lang="en-US" sz="800" b="1" dirty="0"/>
        </a:p>
      </dgm:t>
    </dgm:pt>
    <dgm:pt modelId="{ACB0E4E4-9E29-4677-9DBE-2DCC76D10101}" type="parTrans" cxnId="{0054FF21-37B6-482C-A8DD-C46BF612D734}">
      <dgm:prSet/>
      <dgm:spPr/>
      <dgm:t>
        <a:bodyPr/>
        <a:lstStyle/>
        <a:p>
          <a:endParaRPr lang="en-US"/>
        </a:p>
      </dgm:t>
    </dgm:pt>
    <dgm:pt modelId="{DE1628D9-A832-45BC-ABBD-17D20C9EA081}" type="sibTrans" cxnId="{0054FF21-37B6-482C-A8DD-C46BF612D734}">
      <dgm:prSet/>
      <dgm:spPr/>
      <dgm:t>
        <a:bodyPr/>
        <a:lstStyle/>
        <a:p>
          <a:endParaRPr lang="en-US"/>
        </a:p>
      </dgm:t>
    </dgm:pt>
    <dgm:pt modelId="{F328DECF-4E80-4CBB-B0FD-15648DFB8E48}">
      <dgm:prSet phldrT="[Text]" custT="1"/>
      <dgm:spPr>
        <a:solidFill>
          <a:schemeClr val="tx2">
            <a:lumMod val="75000"/>
          </a:schemeClr>
        </a:solidFill>
      </dgm:spPr>
      <dgm:t>
        <a:bodyPr/>
        <a:lstStyle/>
        <a:p>
          <a:r>
            <a:rPr lang="en-US" sz="1000" b="1" dirty="0" smtClean="0"/>
            <a:t>Event</a:t>
          </a:r>
          <a:endParaRPr lang="en-US" sz="800" b="1" dirty="0"/>
        </a:p>
      </dgm:t>
    </dgm:pt>
    <dgm:pt modelId="{A70E4E31-D6F2-45B0-89A6-839C2ECD400F}" type="parTrans" cxnId="{52C5B8D2-21DC-4A1D-8F26-00508C5091CF}">
      <dgm:prSet/>
      <dgm:spPr/>
      <dgm:t>
        <a:bodyPr/>
        <a:lstStyle/>
        <a:p>
          <a:endParaRPr lang="en-US"/>
        </a:p>
      </dgm:t>
    </dgm:pt>
    <dgm:pt modelId="{32E00C6E-1411-4AD3-BABD-7ABC662E70BB}" type="sibTrans" cxnId="{52C5B8D2-21DC-4A1D-8F26-00508C5091CF}">
      <dgm:prSet/>
      <dgm:spPr/>
      <dgm:t>
        <a:bodyPr/>
        <a:lstStyle/>
        <a:p>
          <a:endParaRPr lang="en-US"/>
        </a:p>
      </dgm:t>
    </dgm:pt>
    <dgm:pt modelId="{29CB5AA6-112F-47AF-928B-75826E6E6256}">
      <dgm:prSet phldrT="[Text]" custT="1"/>
      <dgm:spPr/>
      <dgm:t>
        <a:bodyPr/>
        <a:lstStyle/>
        <a:p>
          <a:r>
            <a:rPr lang="en-US" sz="1000" b="1" dirty="0" smtClean="0"/>
            <a:t>Measure Source</a:t>
          </a:r>
          <a:endParaRPr lang="en-US" sz="1000" b="1" dirty="0"/>
        </a:p>
      </dgm:t>
    </dgm:pt>
    <dgm:pt modelId="{5F916DBB-A222-47AA-B670-C4B07639B15B}" type="parTrans" cxnId="{9D5AC01E-ACC0-4DFA-9969-72AF101435EF}">
      <dgm:prSet/>
      <dgm:spPr/>
      <dgm:t>
        <a:bodyPr/>
        <a:lstStyle/>
        <a:p>
          <a:endParaRPr lang="en-US" dirty="0"/>
        </a:p>
      </dgm:t>
    </dgm:pt>
    <dgm:pt modelId="{5F4F0265-A329-4AC1-80BE-62D5278BD344}" type="sibTrans" cxnId="{9D5AC01E-ACC0-4DFA-9969-72AF101435EF}">
      <dgm:prSet/>
      <dgm:spPr/>
      <dgm:t>
        <a:bodyPr/>
        <a:lstStyle/>
        <a:p>
          <a:endParaRPr lang="en-US"/>
        </a:p>
      </dgm:t>
    </dgm:pt>
    <dgm:pt modelId="{DFBF265F-26BC-4191-AFA9-02699D7429A1}">
      <dgm:prSet phldrT="[Text]" custT="1"/>
      <dgm:spPr>
        <a:solidFill>
          <a:schemeClr val="accent2">
            <a:lumMod val="50000"/>
          </a:schemeClr>
        </a:solidFill>
      </dgm:spPr>
      <dgm:t>
        <a:bodyPr/>
        <a:lstStyle/>
        <a:p>
          <a:r>
            <a:rPr lang="en-US" sz="1000" b="1" dirty="0" smtClean="0"/>
            <a:t>Object State</a:t>
          </a:r>
          <a:endParaRPr lang="en-US" sz="1000" b="1" dirty="0"/>
        </a:p>
      </dgm:t>
    </dgm:pt>
    <dgm:pt modelId="{69760816-09BF-4C9F-9759-2BD819C770F7}" type="parTrans" cxnId="{A4DBC885-613A-43BD-AEDD-63299078905C}">
      <dgm:prSet/>
      <dgm:spPr/>
      <dgm:t>
        <a:bodyPr/>
        <a:lstStyle/>
        <a:p>
          <a:endParaRPr lang="en-US"/>
        </a:p>
      </dgm:t>
    </dgm:pt>
    <dgm:pt modelId="{34691EC9-6F7B-42AF-80C4-936D480BEA8A}" type="sibTrans" cxnId="{A4DBC885-613A-43BD-AEDD-63299078905C}">
      <dgm:prSet/>
      <dgm:spPr/>
      <dgm:t>
        <a:bodyPr/>
        <a:lstStyle/>
        <a:p>
          <a:endParaRPr lang="en-US"/>
        </a:p>
      </dgm:t>
    </dgm:pt>
    <dgm:pt modelId="{0CEE92DC-45D7-4F21-8C0A-F68E88A37E4D}">
      <dgm:prSet phldrT="[Text]" custT="1"/>
      <dgm:spPr>
        <a:solidFill>
          <a:schemeClr val="accent2">
            <a:lumMod val="50000"/>
          </a:schemeClr>
        </a:solidFill>
      </dgm:spPr>
      <dgm:t>
        <a:bodyPr/>
        <a:lstStyle/>
        <a:p>
          <a:r>
            <a:rPr lang="en-US" sz="1000" b="1" dirty="0" smtClean="0"/>
            <a:t>Object</a:t>
          </a:r>
          <a:endParaRPr lang="en-US" sz="800" b="1" dirty="0"/>
        </a:p>
      </dgm:t>
    </dgm:pt>
    <dgm:pt modelId="{D339BE32-570C-4D9B-8A03-60647E41FB29}" type="parTrans" cxnId="{CE1B8B6F-6B21-4CB3-8A82-CFF44566BFC8}">
      <dgm:prSet/>
      <dgm:spPr/>
      <dgm:t>
        <a:bodyPr/>
        <a:lstStyle/>
        <a:p>
          <a:endParaRPr lang="en-US"/>
        </a:p>
      </dgm:t>
    </dgm:pt>
    <dgm:pt modelId="{638994B2-E24B-499D-9B8E-C4F1D6A0BEF3}" type="sibTrans" cxnId="{CE1B8B6F-6B21-4CB3-8A82-CFF44566BFC8}">
      <dgm:prSet/>
      <dgm:spPr/>
      <dgm:t>
        <a:bodyPr/>
        <a:lstStyle/>
        <a:p>
          <a:endParaRPr lang="en-US"/>
        </a:p>
      </dgm:t>
    </dgm:pt>
    <dgm:pt modelId="{0D683AE0-2FD4-47F8-A52F-AE90C79B651F}">
      <dgm:prSet phldrT="[Text]" custT="1"/>
      <dgm:spPr>
        <a:solidFill>
          <a:schemeClr val="accent2">
            <a:lumMod val="50000"/>
          </a:schemeClr>
        </a:solidFill>
      </dgm:spPr>
      <dgm:t>
        <a:bodyPr/>
        <a:lstStyle/>
        <a:p>
          <a:r>
            <a:rPr lang="en-US" sz="1000" b="1" dirty="0" smtClean="0"/>
            <a:t>Defined Object</a:t>
          </a:r>
          <a:endParaRPr lang="en-US" sz="1000" b="1" dirty="0"/>
        </a:p>
      </dgm:t>
    </dgm:pt>
    <dgm:pt modelId="{9F6F26D8-F386-4CD2-9E6E-8B43F4A68163}" type="parTrans" cxnId="{30EC9CF0-9D19-4EC4-BEAE-DE33FC6A2199}">
      <dgm:prSet/>
      <dgm:spPr/>
      <dgm:t>
        <a:bodyPr/>
        <a:lstStyle/>
        <a:p>
          <a:endParaRPr lang="en-US"/>
        </a:p>
      </dgm:t>
    </dgm:pt>
    <dgm:pt modelId="{6488DA52-7CC6-428A-AC35-A45458DA60E5}" type="sibTrans" cxnId="{30EC9CF0-9D19-4EC4-BEAE-DE33FC6A2199}">
      <dgm:prSet/>
      <dgm:spPr/>
      <dgm:t>
        <a:bodyPr/>
        <a:lstStyle/>
        <a:p>
          <a:endParaRPr lang="en-US"/>
        </a:p>
      </dgm:t>
    </dgm:pt>
    <dgm:pt modelId="{78037183-5574-42C3-AB76-A9401653169F}">
      <dgm:prSet phldrT="[Text]" custT="1"/>
      <dgm:spPr>
        <a:solidFill>
          <a:schemeClr val="accent2">
            <a:lumMod val="50000"/>
          </a:schemeClr>
        </a:solidFill>
      </dgm:spPr>
      <dgm:t>
        <a:bodyPr/>
        <a:lstStyle/>
        <a:p>
          <a:r>
            <a:rPr lang="en-US" sz="1000" b="1" dirty="0" smtClean="0"/>
            <a:t>File System</a:t>
          </a:r>
          <a:endParaRPr lang="en-US" sz="1000" b="1" dirty="0"/>
        </a:p>
      </dgm:t>
    </dgm:pt>
    <dgm:pt modelId="{71F8C2DA-5F25-4B4C-AB03-5D21FD6AA036}" type="parTrans" cxnId="{B13F3EB3-5C02-4EFA-9A62-76DB86BA1A84}">
      <dgm:prSet/>
      <dgm:spPr/>
      <dgm:t>
        <a:bodyPr/>
        <a:lstStyle/>
        <a:p>
          <a:endParaRPr lang="en-US"/>
        </a:p>
      </dgm:t>
    </dgm:pt>
    <dgm:pt modelId="{41A6B747-216E-4EE9-BF36-78E3149FA498}" type="sibTrans" cxnId="{B13F3EB3-5C02-4EFA-9A62-76DB86BA1A84}">
      <dgm:prSet/>
      <dgm:spPr/>
      <dgm:t>
        <a:bodyPr/>
        <a:lstStyle/>
        <a:p>
          <a:endParaRPr lang="en-US"/>
        </a:p>
      </dgm:t>
    </dgm:pt>
    <dgm:pt modelId="{610A8C02-9DA4-44AB-9179-25BAEE6F1499}">
      <dgm:prSet phldrT="[Text]" custT="1"/>
      <dgm:spPr>
        <a:solidFill>
          <a:schemeClr val="accent2">
            <a:lumMod val="50000"/>
          </a:schemeClr>
        </a:solidFill>
      </dgm:spPr>
      <dgm:t>
        <a:bodyPr/>
        <a:lstStyle/>
        <a:p>
          <a:r>
            <a:rPr lang="en-US" sz="1000" b="1" dirty="0" smtClean="0"/>
            <a:t>GUI</a:t>
          </a:r>
          <a:endParaRPr lang="en-US" sz="800" b="1" dirty="0"/>
        </a:p>
      </dgm:t>
    </dgm:pt>
    <dgm:pt modelId="{1451E722-82C8-41F0-BBDE-B800F9221741}" type="parTrans" cxnId="{C68657E7-A430-4DDC-9414-6AAC96DB558D}">
      <dgm:prSet/>
      <dgm:spPr/>
      <dgm:t>
        <a:bodyPr/>
        <a:lstStyle/>
        <a:p>
          <a:endParaRPr lang="en-US"/>
        </a:p>
      </dgm:t>
    </dgm:pt>
    <dgm:pt modelId="{E508D7BB-8C59-470A-87FC-990A8D8C440F}" type="sibTrans" cxnId="{C68657E7-A430-4DDC-9414-6AAC96DB558D}">
      <dgm:prSet/>
      <dgm:spPr/>
      <dgm:t>
        <a:bodyPr/>
        <a:lstStyle/>
        <a:p>
          <a:endParaRPr lang="en-US"/>
        </a:p>
      </dgm:t>
    </dgm:pt>
    <dgm:pt modelId="{BF436A55-B407-4150-A336-644BB340045C}">
      <dgm:prSet phldrT="[Text]" custT="1"/>
      <dgm:spPr>
        <a:solidFill>
          <a:schemeClr val="accent2">
            <a:lumMod val="50000"/>
          </a:schemeClr>
        </a:solidFill>
      </dgm:spPr>
      <dgm:t>
        <a:bodyPr/>
        <a:lstStyle/>
        <a:p>
          <a:r>
            <a:rPr lang="en-US" sz="1000" b="1" dirty="0" smtClean="0"/>
            <a:t>IPC</a:t>
          </a:r>
          <a:endParaRPr lang="en-US" sz="800" b="1" dirty="0"/>
        </a:p>
      </dgm:t>
    </dgm:pt>
    <dgm:pt modelId="{50EFA0FC-EB90-4362-9A14-8A3BADA85FA9}" type="parTrans" cxnId="{BDA10C2C-6FF0-43CA-BE15-FCC5451B8CE8}">
      <dgm:prSet/>
      <dgm:spPr/>
      <dgm:t>
        <a:bodyPr/>
        <a:lstStyle/>
        <a:p>
          <a:endParaRPr lang="en-US"/>
        </a:p>
      </dgm:t>
    </dgm:pt>
    <dgm:pt modelId="{D78CFBDD-45FC-47FE-AC37-99DFAB19D2AF}" type="sibTrans" cxnId="{BDA10C2C-6FF0-43CA-BE15-FCC5451B8CE8}">
      <dgm:prSet/>
      <dgm:spPr/>
      <dgm:t>
        <a:bodyPr/>
        <a:lstStyle/>
        <a:p>
          <a:endParaRPr lang="en-US"/>
        </a:p>
      </dgm:t>
    </dgm:pt>
    <dgm:pt modelId="{138D70A0-D1C6-499F-8EE9-DF3FB6497F7E}">
      <dgm:prSet phldrT="[Text]" custT="1"/>
      <dgm:spPr>
        <a:solidFill>
          <a:schemeClr val="accent2">
            <a:lumMod val="50000"/>
          </a:schemeClr>
        </a:solidFill>
      </dgm:spPr>
      <dgm:t>
        <a:bodyPr/>
        <a:lstStyle/>
        <a:p>
          <a:r>
            <a:rPr lang="en-US" sz="1000" b="1" dirty="0" smtClean="0"/>
            <a:t>Internet</a:t>
          </a:r>
          <a:endParaRPr lang="en-US" sz="800" b="1" dirty="0"/>
        </a:p>
      </dgm:t>
    </dgm:pt>
    <dgm:pt modelId="{D6839511-A0EF-420E-A015-AEE4E10570B1}" type="parTrans" cxnId="{BDFBBC20-0A0C-4A5E-8EF4-A2AB660BA201}">
      <dgm:prSet/>
      <dgm:spPr/>
      <dgm:t>
        <a:bodyPr/>
        <a:lstStyle/>
        <a:p>
          <a:endParaRPr lang="en-US"/>
        </a:p>
      </dgm:t>
    </dgm:pt>
    <dgm:pt modelId="{39D38457-FC30-44FE-A598-C9125113037D}" type="sibTrans" cxnId="{BDFBBC20-0A0C-4A5E-8EF4-A2AB660BA201}">
      <dgm:prSet/>
      <dgm:spPr/>
      <dgm:t>
        <a:bodyPr/>
        <a:lstStyle/>
        <a:p>
          <a:endParaRPr lang="en-US"/>
        </a:p>
      </dgm:t>
    </dgm:pt>
    <dgm:pt modelId="{425EC11C-07D5-45C6-B2DA-619CB740BB1A}">
      <dgm:prSet phldrT="[Text]" custT="1"/>
      <dgm:spPr>
        <a:solidFill>
          <a:schemeClr val="accent2">
            <a:lumMod val="50000"/>
          </a:schemeClr>
        </a:solidFill>
      </dgm:spPr>
      <dgm:t>
        <a:bodyPr/>
        <a:lstStyle/>
        <a:p>
          <a:r>
            <a:rPr lang="en-US" sz="1000" b="1" dirty="0" smtClean="0"/>
            <a:t>Module</a:t>
          </a:r>
          <a:endParaRPr lang="en-US" sz="800" b="1" dirty="0"/>
        </a:p>
      </dgm:t>
    </dgm:pt>
    <dgm:pt modelId="{66F4AB5E-0F8B-447F-9597-606FB491D2BA}" type="parTrans" cxnId="{377B7337-E40A-4675-822F-F6945BEF1FF4}">
      <dgm:prSet/>
      <dgm:spPr/>
      <dgm:t>
        <a:bodyPr/>
        <a:lstStyle/>
        <a:p>
          <a:endParaRPr lang="en-US"/>
        </a:p>
      </dgm:t>
    </dgm:pt>
    <dgm:pt modelId="{160CC2D2-7AEC-4460-A781-77AB72EF91DC}" type="sibTrans" cxnId="{377B7337-E40A-4675-822F-F6945BEF1FF4}">
      <dgm:prSet/>
      <dgm:spPr/>
      <dgm:t>
        <a:bodyPr/>
        <a:lstStyle/>
        <a:p>
          <a:endParaRPr lang="en-US"/>
        </a:p>
      </dgm:t>
    </dgm:pt>
    <dgm:pt modelId="{51D3C566-69A6-4735-9A1F-447D1BB3353F}">
      <dgm:prSet phldrT="[Text]" custT="1"/>
      <dgm:spPr>
        <a:solidFill>
          <a:schemeClr val="accent2">
            <a:lumMod val="50000"/>
          </a:schemeClr>
        </a:solidFill>
      </dgm:spPr>
      <dgm:t>
        <a:bodyPr/>
        <a:lstStyle/>
        <a:p>
          <a:r>
            <a:rPr lang="en-US" sz="1000" b="1" dirty="0" smtClean="0"/>
            <a:t>Registry</a:t>
          </a:r>
          <a:endParaRPr lang="en-US" sz="800" b="1" dirty="0"/>
        </a:p>
      </dgm:t>
    </dgm:pt>
    <dgm:pt modelId="{7FE31D2A-10ED-4747-AB5B-71102F05050B}" type="parTrans" cxnId="{2EE0280E-CA49-4D17-973E-878529943E17}">
      <dgm:prSet/>
      <dgm:spPr/>
      <dgm:t>
        <a:bodyPr/>
        <a:lstStyle/>
        <a:p>
          <a:endParaRPr lang="en-US"/>
        </a:p>
      </dgm:t>
    </dgm:pt>
    <dgm:pt modelId="{E247BCF3-F97B-485A-9824-D5C47EB42B91}" type="sibTrans" cxnId="{2EE0280E-CA49-4D17-973E-878529943E17}">
      <dgm:prSet/>
      <dgm:spPr/>
      <dgm:t>
        <a:bodyPr/>
        <a:lstStyle/>
        <a:p>
          <a:endParaRPr lang="en-US"/>
        </a:p>
      </dgm:t>
    </dgm:pt>
    <dgm:pt modelId="{1A919DB4-E267-4632-8FA0-DE02FC870FEF}">
      <dgm:prSet phldrT="[Text]" custT="1"/>
      <dgm:spPr>
        <a:solidFill>
          <a:schemeClr val="accent2">
            <a:lumMod val="50000"/>
          </a:schemeClr>
        </a:solidFill>
      </dgm:spPr>
      <dgm:t>
        <a:bodyPr/>
        <a:lstStyle/>
        <a:p>
          <a:r>
            <a:rPr lang="en-US" sz="1000" b="1" dirty="0" smtClean="0"/>
            <a:t>Memory</a:t>
          </a:r>
          <a:endParaRPr lang="en-US" sz="800" b="1" dirty="0"/>
        </a:p>
      </dgm:t>
    </dgm:pt>
    <dgm:pt modelId="{FAA31528-B864-4D83-A948-50A4220AC293}" type="parTrans" cxnId="{8EA39EAA-9EBC-4293-B2E7-CA5F8D8DC869}">
      <dgm:prSet/>
      <dgm:spPr/>
      <dgm:t>
        <a:bodyPr/>
        <a:lstStyle/>
        <a:p>
          <a:endParaRPr lang="en-US"/>
        </a:p>
      </dgm:t>
    </dgm:pt>
    <dgm:pt modelId="{56C1D837-B864-4710-ADCC-DCAABD5588BE}" type="sibTrans" cxnId="{8EA39EAA-9EBC-4293-B2E7-CA5F8D8DC869}">
      <dgm:prSet/>
      <dgm:spPr/>
      <dgm:t>
        <a:bodyPr/>
        <a:lstStyle/>
        <a:p>
          <a:endParaRPr lang="en-US"/>
        </a:p>
      </dgm:t>
    </dgm:pt>
    <dgm:pt modelId="{C03816EB-BCF5-4546-A0BF-BBE578EC4693}">
      <dgm:prSet phldrT="[Text]" custT="1"/>
      <dgm:spPr>
        <a:solidFill>
          <a:schemeClr val="accent2">
            <a:lumMod val="50000"/>
          </a:schemeClr>
        </a:solidFill>
      </dgm:spPr>
      <dgm:t>
        <a:bodyPr/>
        <a:lstStyle/>
        <a:p>
          <a:r>
            <a:rPr lang="en-US" sz="1000" b="1" dirty="0" smtClean="0"/>
            <a:t>Network</a:t>
          </a:r>
          <a:endParaRPr lang="en-US" sz="800" b="1" dirty="0"/>
        </a:p>
      </dgm:t>
    </dgm:pt>
    <dgm:pt modelId="{F457B7F4-D673-47B0-A618-A786E7A8C60D}" type="parTrans" cxnId="{022B49D3-456E-4F49-8078-FC1231D67E33}">
      <dgm:prSet/>
      <dgm:spPr/>
      <dgm:t>
        <a:bodyPr/>
        <a:lstStyle/>
        <a:p>
          <a:endParaRPr lang="en-US"/>
        </a:p>
      </dgm:t>
    </dgm:pt>
    <dgm:pt modelId="{6C9E4948-11F3-47A4-AAFB-3D7A4ACD06C3}" type="sibTrans" cxnId="{022B49D3-456E-4F49-8078-FC1231D67E33}">
      <dgm:prSet/>
      <dgm:spPr/>
      <dgm:t>
        <a:bodyPr/>
        <a:lstStyle/>
        <a:p>
          <a:endParaRPr lang="en-US"/>
        </a:p>
      </dgm:t>
    </dgm:pt>
    <dgm:pt modelId="{B408D419-C2C1-4B55-8F6E-7F9E1931E8D0}">
      <dgm:prSet phldrT="[Text]" custT="1"/>
      <dgm:spPr>
        <a:solidFill>
          <a:schemeClr val="accent2">
            <a:lumMod val="50000"/>
          </a:schemeClr>
        </a:solidFill>
      </dgm:spPr>
      <dgm:t>
        <a:bodyPr/>
        <a:lstStyle/>
        <a:p>
          <a:r>
            <a:rPr lang="en-US" sz="1000" b="1" dirty="0" smtClean="0"/>
            <a:t>Daemon</a:t>
          </a:r>
          <a:endParaRPr lang="en-US" sz="800" b="1" dirty="0"/>
        </a:p>
      </dgm:t>
    </dgm:pt>
    <dgm:pt modelId="{78E12FD3-5C7E-479C-AB1D-F6FEC3C83B4C}" type="parTrans" cxnId="{9C3A7B5A-CD91-48CA-B03A-FBA7E5B3B70C}">
      <dgm:prSet/>
      <dgm:spPr/>
      <dgm:t>
        <a:bodyPr/>
        <a:lstStyle/>
        <a:p>
          <a:endParaRPr lang="en-US"/>
        </a:p>
      </dgm:t>
    </dgm:pt>
    <dgm:pt modelId="{86B9A853-2EED-4B42-A6D0-EE203EEF07D0}" type="sibTrans" cxnId="{9C3A7B5A-CD91-48CA-B03A-FBA7E5B3B70C}">
      <dgm:prSet/>
      <dgm:spPr/>
      <dgm:t>
        <a:bodyPr/>
        <a:lstStyle/>
        <a:p>
          <a:endParaRPr lang="en-US"/>
        </a:p>
      </dgm:t>
    </dgm:pt>
    <dgm:pt modelId="{272F2D19-DBB8-475A-A985-495851A9E05D}">
      <dgm:prSet phldrT="[Text]" custT="1"/>
      <dgm:spPr>
        <a:solidFill>
          <a:schemeClr val="accent2">
            <a:lumMod val="50000"/>
          </a:schemeClr>
        </a:solidFill>
      </dgm:spPr>
      <dgm:t>
        <a:bodyPr/>
        <a:lstStyle/>
        <a:p>
          <a:r>
            <a:rPr lang="en-US" sz="1000" b="1" dirty="0" smtClean="0"/>
            <a:t>Custom Attributes</a:t>
          </a:r>
          <a:endParaRPr lang="en-US" sz="1000" b="1" dirty="0"/>
        </a:p>
      </dgm:t>
    </dgm:pt>
    <dgm:pt modelId="{F8CC49E4-6DB0-49F1-B087-8F96AB821084}" type="parTrans" cxnId="{532A15A1-133F-4D9C-8071-6FCD25B8CBC2}">
      <dgm:prSet/>
      <dgm:spPr/>
      <dgm:t>
        <a:bodyPr/>
        <a:lstStyle/>
        <a:p>
          <a:endParaRPr lang="en-US"/>
        </a:p>
      </dgm:t>
    </dgm:pt>
    <dgm:pt modelId="{24E3D9A9-B919-400A-9DF6-F81342524AA5}" type="sibTrans" cxnId="{532A15A1-133F-4D9C-8071-6FCD25B8CBC2}">
      <dgm:prSet/>
      <dgm:spPr/>
      <dgm:t>
        <a:bodyPr/>
        <a:lstStyle/>
        <a:p>
          <a:endParaRPr lang="en-US"/>
        </a:p>
      </dgm:t>
    </dgm:pt>
    <dgm:pt modelId="{2FEF0B14-F8AB-49E4-BB54-4B0748AD876E}" type="pres">
      <dgm:prSet presAssocID="{A3D6ED69-EB57-4BDE-A227-082DAE96C189}" presName="diagram" presStyleCnt="0">
        <dgm:presLayoutVars>
          <dgm:chPref val="1"/>
          <dgm:dir/>
          <dgm:animOne val="branch"/>
          <dgm:animLvl val="lvl"/>
          <dgm:resizeHandles val="exact"/>
        </dgm:presLayoutVars>
      </dgm:prSet>
      <dgm:spPr/>
      <dgm:t>
        <a:bodyPr/>
        <a:lstStyle/>
        <a:p>
          <a:endParaRPr lang="en-US"/>
        </a:p>
      </dgm:t>
    </dgm:pt>
    <dgm:pt modelId="{4B924332-663B-47FD-A5AB-F029FC08D8D7}" type="pres">
      <dgm:prSet presAssocID="{88DA309E-AF70-4B7D-A48C-0C9727E1923C}" presName="root1" presStyleCnt="0"/>
      <dgm:spPr/>
    </dgm:pt>
    <dgm:pt modelId="{B99AECFE-86B1-40F1-A6F3-289DB15FAA56}" type="pres">
      <dgm:prSet presAssocID="{88DA309E-AF70-4B7D-A48C-0C9727E1923C}" presName="LevelOneTextNode" presStyleLbl="node0" presStyleIdx="0" presStyleCnt="1" custLinFactY="94749" custLinFactNeighborX="617" custLinFactNeighborY="100000">
        <dgm:presLayoutVars>
          <dgm:chPref val="3"/>
        </dgm:presLayoutVars>
      </dgm:prSet>
      <dgm:spPr/>
      <dgm:t>
        <a:bodyPr/>
        <a:lstStyle/>
        <a:p>
          <a:endParaRPr lang="en-US"/>
        </a:p>
      </dgm:t>
    </dgm:pt>
    <dgm:pt modelId="{446D1A94-8EAC-4873-987A-D8951E7E05DC}" type="pres">
      <dgm:prSet presAssocID="{88DA309E-AF70-4B7D-A48C-0C9727E1923C}" presName="level2hierChild" presStyleCnt="0"/>
      <dgm:spPr/>
    </dgm:pt>
    <dgm:pt modelId="{867937B0-AF61-4354-8925-7A02A40C6825}" type="pres">
      <dgm:prSet presAssocID="{5F916DBB-A222-47AA-B670-C4B07639B15B}" presName="conn2-1" presStyleLbl="parChTrans1D2" presStyleIdx="0" presStyleCnt="2"/>
      <dgm:spPr/>
      <dgm:t>
        <a:bodyPr/>
        <a:lstStyle/>
        <a:p>
          <a:endParaRPr lang="en-US"/>
        </a:p>
      </dgm:t>
    </dgm:pt>
    <dgm:pt modelId="{A84FDF7A-2CB8-4675-A5CD-2BA3793905DC}" type="pres">
      <dgm:prSet presAssocID="{5F916DBB-A222-47AA-B670-C4B07639B15B}" presName="connTx" presStyleLbl="parChTrans1D2" presStyleIdx="0" presStyleCnt="2"/>
      <dgm:spPr/>
      <dgm:t>
        <a:bodyPr/>
        <a:lstStyle/>
        <a:p>
          <a:endParaRPr lang="en-US"/>
        </a:p>
      </dgm:t>
    </dgm:pt>
    <dgm:pt modelId="{53F19261-6EF8-418E-B817-6806C838532D}" type="pres">
      <dgm:prSet presAssocID="{29CB5AA6-112F-47AF-928B-75826E6E6256}" presName="root2" presStyleCnt="0"/>
      <dgm:spPr/>
    </dgm:pt>
    <dgm:pt modelId="{8C536FA9-40AA-457A-8896-F056E5422695}" type="pres">
      <dgm:prSet presAssocID="{29CB5AA6-112F-47AF-928B-75826E6E6256}" presName="LevelTwoTextNode" presStyleLbl="node2" presStyleIdx="0" presStyleCnt="2" custLinFactY="100000" custLinFactNeighborX="-16167" custLinFactNeighborY="110778">
        <dgm:presLayoutVars>
          <dgm:chPref val="3"/>
        </dgm:presLayoutVars>
      </dgm:prSet>
      <dgm:spPr/>
      <dgm:t>
        <a:bodyPr/>
        <a:lstStyle/>
        <a:p>
          <a:endParaRPr lang="en-US"/>
        </a:p>
      </dgm:t>
    </dgm:pt>
    <dgm:pt modelId="{B8184604-F9AF-4534-971A-EDC3F5C6C4E9}" type="pres">
      <dgm:prSet presAssocID="{29CB5AA6-112F-47AF-928B-75826E6E6256}" presName="level3hierChild" presStyleCnt="0"/>
      <dgm:spPr/>
    </dgm:pt>
    <dgm:pt modelId="{9C08CBB0-A89D-4AD2-AE0B-CAB99E8D72C8}" type="pres">
      <dgm:prSet presAssocID="{7A4CB5D1-2D84-41CD-BC0C-82F89E772FFA}" presName="conn2-1" presStyleLbl="parChTrans1D2" presStyleIdx="1" presStyleCnt="2"/>
      <dgm:spPr/>
      <dgm:t>
        <a:bodyPr/>
        <a:lstStyle/>
        <a:p>
          <a:endParaRPr lang="en-US"/>
        </a:p>
      </dgm:t>
    </dgm:pt>
    <dgm:pt modelId="{93DD17A6-B9E0-4C83-97EA-16D0D8FD2E1F}" type="pres">
      <dgm:prSet presAssocID="{7A4CB5D1-2D84-41CD-BC0C-82F89E772FFA}" presName="connTx" presStyleLbl="parChTrans1D2" presStyleIdx="1" presStyleCnt="2"/>
      <dgm:spPr/>
      <dgm:t>
        <a:bodyPr/>
        <a:lstStyle/>
        <a:p>
          <a:endParaRPr lang="en-US"/>
        </a:p>
      </dgm:t>
    </dgm:pt>
    <dgm:pt modelId="{EF3F6BBC-2A9E-47C5-A884-F27600FDC688}" type="pres">
      <dgm:prSet presAssocID="{14E4BF4A-DDCB-43B1-B856-D1E204CC274D}" presName="root2" presStyleCnt="0"/>
      <dgm:spPr/>
    </dgm:pt>
    <dgm:pt modelId="{59860E49-2664-4C99-A688-C4A1FC188C21}" type="pres">
      <dgm:prSet presAssocID="{14E4BF4A-DDCB-43B1-B856-D1E204CC274D}" presName="LevelTwoTextNode" presStyleLbl="node2" presStyleIdx="1" presStyleCnt="2" custLinFactY="100000" custLinFactNeighborX="-16167" custLinFactNeighborY="110778">
        <dgm:presLayoutVars>
          <dgm:chPref val="3"/>
        </dgm:presLayoutVars>
      </dgm:prSet>
      <dgm:spPr/>
      <dgm:t>
        <a:bodyPr/>
        <a:lstStyle/>
        <a:p>
          <a:endParaRPr lang="en-US"/>
        </a:p>
      </dgm:t>
    </dgm:pt>
    <dgm:pt modelId="{AE70B296-726F-4BBA-B44D-39CAF442A994}" type="pres">
      <dgm:prSet presAssocID="{14E4BF4A-DDCB-43B1-B856-D1E204CC274D}" presName="level3hierChild" presStyleCnt="0"/>
      <dgm:spPr/>
    </dgm:pt>
    <dgm:pt modelId="{B65C55D4-31CD-483D-BC1E-707F91594BC1}" type="pres">
      <dgm:prSet presAssocID="{F0DBFC63-CBD2-479C-AC24-2AB62219119D}" presName="conn2-1" presStyleLbl="parChTrans1D3" presStyleIdx="0" presStyleCnt="2"/>
      <dgm:spPr/>
      <dgm:t>
        <a:bodyPr/>
        <a:lstStyle/>
        <a:p>
          <a:endParaRPr lang="en-US"/>
        </a:p>
      </dgm:t>
    </dgm:pt>
    <dgm:pt modelId="{4E81DB5C-D9A5-495A-A4A7-2AF35D5EE0A5}" type="pres">
      <dgm:prSet presAssocID="{F0DBFC63-CBD2-479C-AC24-2AB62219119D}" presName="connTx" presStyleLbl="parChTrans1D3" presStyleIdx="0" presStyleCnt="2"/>
      <dgm:spPr/>
      <dgm:t>
        <a:bodyPr/>
        <a:lstStyle/>
        <a:p>
          <a:endParaRPr lang="en-US"/>
        </a:p>
      </dgm:t>
    </dgm:pt>
    <dgm:pt modelId="{DC2F8BFB-5862-4F0F-91BD-9F0810A9E3AC}" type="pres">
      <dgm:prSet presAssocID="{7326E236-7435-4011-877F-97A744AFF59C}" presName="root2" presStyleCnt="0"/>
      <dgm:spPr/>
      <dgm:t>
        <a:bodyPr/>
        <a:lstStyle/>
        <a:p>
          <a:endParaRPr lang="en-US"/>
        </a:p>
      </dgm:t>
    </dgm:pt>
    <dgm:pt modelId="{A4FB81C7-A480-4FE4-883E-C353718717C2}" type="pres">
      <dgm:prSet presAssocID="{7326E236-7435-4011-877F-97A744AFF59C}" presName="LevelTwoTextNode" presStyleLbl="node3" presStyleIdx="0" presStyleCnt="2" custLinFactY="79259" custLinFactNeighborX="-39574" custLinFactNeighborY="100000">
        <dgm:presLayoutVars>
          <dgm:chPref val="3"/>
        </dgm:presLayoutVars>
      </dgm:prSet>
      <dgm:spPr/>
      <dgm:t>
        <a:bodyPr/>
        <a:lstStyle/>
        <a:p>
          <a:endParaRPr lang="en-US"/>
        </a:p>
      </dgm:t>
    </dgm:pt>
    <dgm:pt modelId="{AA25F718-8563-43AD-9BBA-2067BCAFA179}" type="pres">
      <dgm:prSet presAssocID="{7326E236-7435-4011-877F-97A744AFF59C}" presName="level3hierChild" presStyleCnt="0"/>
      <dgm:spPr/>
      <dgm:t>
        <a:bodyPr/>
        <a:lstStyle/>
        <a:p>
          <a:endParaRPr lang="en-US"/>
        </a:p>
      </dgm:t>
    </dgm:pt>
    <dgm:pt modelId="{4D995407-B63D-40AA-B368-EB0904BD06D1}" type="pres">
      <dgm:prSet presAssocID="{A70E4E31-D6F2-45B0-89A6-839C2ECD400F}" presName="conn2-1" presStyleLbl="parChTrans1D3" presStyleIdx="1" presStyleCnt="2"/>
      <dgm:spPr/>
      <dgm:t>
        <a:bodyPr/>
        <a:lstStyle/>
        <a:p>
          <a:endParaRPr lang="en-US"/>
        </a:p>
      </dgm:t>
    </dgm:pt>
    <dgm:pt modelId="{20ADBD06-9359-4802-B4C0-A7CBAE84EBE9}" type="pres">
      <dgm:prSet presAssocID="{A70E4E31-D6F2-45B0-89A6-839C2ECD400F}" presName="connTx" presStyleLbl="parChTrans1D3" presStyleIdx="1" presStyleCnt="2"/>
      <dgm:spPr/>
      <dgm:t>
        <a:bodyPr/>
        <a:lstStyle/>
        <a:p>
          <a:endParaRPr lang="en-US"/>
        </a:p>
      </dgm:t>
    </dgm:pt>
    <dgm:pt modelId="{DCCDF9F7-7F37-429B-B160-3972EE23DADE}" type="pres">
      <dgm:prSet presAssocID="{F328DECF-4E80-4CBB-B0FD-15648DFB8E48}" presName="root2" presStyleCnt="0"/>
      <dgm:spPr/>
    </dgm:pt>
    <dgm:pt modelId="{31BEF11E-81A9-4FBB-B58D-623F262A6FAE}" type="pres">
      <dgm:prSet presAssocID="{F328DECF-4E80-4CBB-B0FD-15648DFB8E48}" presName="LevelTwoTextNode" presStyleLbl="node3" presStyleIdx="1" presStyleCnt="2" custLinFactY="100000" custLinFactNeighborX="-37276" custLinFactNeighborY="103025">
        <dgm:presLayoutVars>
          <dgm:chPref val="3"/>
        </dgm:presLayoutVars>
      </dgm:prSet>
      <dgm:spPr/>
      <dgm:t>
        <a:bodyPr/>
        <a:lstStyle/>
        <a:p>
          <a:endParaRPr lang="en-US"/>
        </a:p>
      </dgm:t>
    </dgm:pt>
    <dgm:pt modelId="{7FD6A374-E3B1-4F09-ACBC-AC60D00DDE63}" type="pres">
      <dgm:prSet presAssocID="{F328DECF-4E80-4CBB-B0FD-15648DFB8E48}" presName="level3hierChild" presStyleCnt="0"/>
      <dgm:spPr/>
    </dgm:pt>
    <dgm:pt modelId="{870D2F0E-4C31-47C5-B063-858E9664E286}" type="pres">
      <dgm:prSet presAssocID="{CCB58864-3AC2-4A92-A514-2E54E2CDE72D}" presName="conn2-1" presStyleLbl="parChTrans1D4" presStyleIdx="0" presStyleCnt="14"/>
      <dgm:spPr/>
      <dgm:t>
        <a:bodyPr/>
        <a:lstStyle/>
        <a:p>
          <a:endParaRPr lang="en-US"/>
        </a:p>
      </dgm:t>
    </dgm:pt>
    <dgm:pt modelId="{BB1242F4-71C2-454F-AE6A-FE7B5C99E85E}" type="pres">
      <dgm:prSet presAssocID="{CCB58864-3AC2-4A92-A514-2E54E2CDE72D}" presName="connTx" presStyleLbl="parChTrans1D4" presStyleIdx="0" presStyleCnt="14"/>
      <dgm:spPr/>
      <dgm:t>
        <a:bodyPr/>
        <a:lstStyle/>
        <a:p>
          <a:endParaRPr lang="en-US"/>
        </a:p>
      </dgm:t>
    </dgm:pt>
    <dgm:pt modelId="{35F3DAAD-31B8-47B3-9C73-8225A3058E7D}" type="pres">
      <dgm:prSet presAssocID="{F076E0E2-A196-44A4-87DE-5FBED079355E}" presName="root2" presStyleCnt="0"/>
      <dgm:spPr/>
      <dgm:t>
        <a:bodyPr/>
        <a:lstStyle/>
        <a:p>
          <a:endParaRPr lang="en-US"/>
        </a:p>
      </dgm:t>
    </dgm:pt>
    <dgm:pt modelId="{7C0134F2-55AD-47E1-84AD-66FF7E68D9F7}" type="pres">
      <dgm:prSet presAssocID="{F076E0E2-A196-44A4-87DE-5FBED079355E}" presName="LevelTwoTextNode" presStyleLbl="node4" presStyleIdx="0" presStyleCnt="14" custLinFactY="100000" custLinFactNeighborX="-44098" custLinFactNeighborY="103026">
        <dgm:presLayoutVars>
          <dgm:chPref val="3"/>
        </dgm:presLayoutVars>
      </dgm:prSet>
      <dgm:spPr/>
      <dgm:t>
        <a:bodyPr/>
        <a:lstStyle/>
        <a:p>
          <a:endParaRPr lang="en-US"/>
        </a:p>
      </dgm:t>
    </dgm:pt>
    <dgm:pt modelId="{67A94181-19DC-4B22-89C7-971B6C14D730}" type="pres">
      <dgm:prSet presAssocID="{F076E0E2-A196-44A4-87DE-5FBED079355E}" presName="level3hierChild" presStyleCnt="0"/>
      <dgm:spPr/>
      <dgm:t>
        <a:bodyPr/>
        <a:lstStyle/>
        <a:p>
          <a:endParaRPr lang="en-US"/>
        </a:p>
      </dgm:t>
    </dgm:pt>
    <dgm:pt modelId="{D12D4B1B-D5E2-4C65-ACEC-C980C83D1EEF}" type="pres">
      <dgm:prSet presAssocID="{69760816-09BF-4C9F-9759-2BD819C770F7}" presName="conn2-1" presStyleLbl="parChTrans1D4" presStyleIdx="1" presStyleCnt="14"/>
      <dgm:spPr/>
      <dgm:t>
        <a:bodyPr/>
        <a:lstStyle/>
        <a:p>
          <a:endParaRPr lang="en-US"/>
        </a:p>
      </dgm:t>
    </dgm:pt>
    <dgm:pt modelId="{6B23C2E5-F283-4B88-B3DF-58DC2D3C4749}" type="pres">
      <dgm:prSet presAssocID="{69760816-09BF-4C9F-9759-2BD819C770F7}" presName="connTx" presStyleLbl="parChTrans1D4" presStyleIdx="1" presStyleCnt="14"/>
      <dgm:spPr/>
      <dgm:t>
        <a:bodyPr/>
        <a:lstStyle/>
        <a:p>
          <a:endParaRPr lang="en-US"/>
        </a:p>
      </dgm:t>
    </dgm:pt>
    <dgm:pt modelId="{6499C4ED-7050-4966-ACC0-27CDE0D52C7E}" type="pres">
      <dgm:prSet presAssocID="{DFBF265F-26BC-4191-AFA9-02699D7429A1}" presName="root2" presStyleCnt="0"/>
      <dgm:spPr/>
    </dgm:pt>
    <dgm:pt modelId="{61A01A33-3C8A-4153-95AE-BF6B9C35A4F3}" type="pres">
      <dgm:prSet presAssocID="{DFBF265F-26BC-4191-AFA9-02699D7429A1}" presName="LevelTwoTextNode" presStyleLbl="node4" presStyleIdx="1" presStyleCnt="14" custLinFactNeighborX="-39008" custLinFactNeighborY="21478">
        <dgm:presLayoutVars>
          <dgm:chPref val="3"/>
        </dgm:presLayoutVars>
      </dgm:prSet>
      <dgm:spPr/>
      <dgm:t>
        <a:bodyPr/>
        <a:lstStyle/>
        <a:p>
          <a:endParaRPr lang="en-US"/>
        </a:p>
      </dgm:t>
    </dgm:pt>
    <dgm:pt modelId="{F1ADE4F4-58E9-401C-BA76-728E85324912}" type="pres">
      <dgm:prSet presAssocID="{DFBF265F-26BC-4191-AFA9-02699D7429A1}" presName="level3hierChild" presStyleCnt="0"/>
      <dgm:spPr/>
    </dgm:pt>
    <dgm:pt modelId="{77346B0C-3AA2-4D37-8E1C-B29C79AE560E}" type="pres">
      <dgm:prSet presAssocID="{D339BE32-570C-4D9B-8A03-60647E41FB29}" presName="conn2-1" presStyleLbl="parChTrans1D4" presStyleIdx="2" presStyleCnt="14"/>
      <dgm:spPr/>
      <dgm:t>
        <a:bodyPr/>
        <a:lstStyle/>
        <a:p>
          <a:endParaRPr lang="en-US"/>
        </a:p>
      </dgm:t>
    </dgm:pt>
    <dgm:pt modelId="{3E60F58F-D54C-4D58-8254-B08947A7CEC9}" type="pres">
      <dgm:prSet presAssocID="{D339BE32-570C-4D9B-8A03-60647E41FB29}" presName="connTx" presStyleLbl="parChTrans1D4" presStyleIdx="2" presStyleCnt="14"/>
      <dgm:spPr/>
      <dgm:t>
        <a:bodyPr/>
        <a:lstStyle/>
        <a:p>
          <a:endParaRPr lang="en-US"/>
        </a:p>
      </dgm:t>
    </dgm:pt>
    <dgm:pt modelId="{71F53E13-1777-4FB7-B734-501CA55096B7}" type="pres">
      <dgm:prSet presAssocID="{0CEE92DC-45D7-4F21-8C0A-F68E88A37E4D}" presName="root2" presStyleCnt="0"/>
      <dgm:spPr/>
    </dgm:pt>
    <dgm:pt modelId="{6E2A96D3-D36B-4B24-9831-9EAA922742A0}" type="pres">
      <dgm:prSet presAssocID="{0CEE92DC-45D7-4F21-8C0A-F68E88A37E4D}" presName="LevelTwoTextNode" presStyleLbl="node4" presStyleIdx="2" presStyleCnt="14" custLinFactNeighborX="-39008" custLinFactNeighborY="53677">
        <dgm:presLayoutVars>
          <dgm:chPref val="3"/>
        </dgm:presLayoutVars>
      </dgm:prSet>
      <dgm:spPr/>
      <dgm:t>
        <a:bodyPr/>
        <a:lstStyle/>
        <a:p>
          <a:endParaRPr lang="en-US"/>
        </a:p>
      </dgm:t>
    </dgm:pt>
    <dgm:pt modelId="{11C54CDD-FBAF-43FB-999A-977DBB53FED4}" type="pres">
      <dgm:prSet presAssocID="{0CEE92DC-45D7-4F21-8C0A-F68E88A37E4D}" presName="level3hierChild" presStyleCnt="0"/>
      <dgm:spPr/>
    </dgm:pt>
    <dgm:pt modelId="{DE5DD98D-F411-4780-BE70-1C0448035A4D}" type="pres">
      <dgm:prSet presAssocID="{9F6F26D8-F386-4CD2-9E6E-8B43F4A68163}" presName="conn2-1" presStyleLbl="parChTrans1D4" presStyleIdx="3" presStyleCnt="14"/>
      <dgm:spPr/>
      <dgm:t>
        <a:bodyPr/>
        <a:lstStyle/>
        <a:p>
          <a:endParaRPr lang="en-US"/>
        </a:p>
      </dgm:t>
    </dgm:pt>
    <dgm:pt modelId="{9A9F31EB-19B6-4A40-8607-EF24FCC0733A}" type="pres">
      <dgm:prSet presAssocID="{9F6F26D8-F386-4CD2-9E6E-8B43F4A68163}" presName="connTx" presStyleLbl="parChTrans1D4" presStyleIdx="3" presStyleCnt="14"/>
      <dgm:spPr/>
      <dgm:t>
        <a:bodyPr/>
        <a:lstStyle/>
        <a:p>
          <a:endParaRPr lang="en-US"/>
        </a:p>
      </dgm:t>
    </dgm:pt>
    <dgm:pt modelId="{B5846FD7-FF7C-492C-B8EF-36CA2FAB3C36}" type="pres">
      <dgm:prSet presAssocID="{0D683AE0-2FD4-47F8-A52F-AE90C79B651F}" presName="root2" presStyleCnt="0"/>
      <dgm:spPr/>
    </dgm:pt>
    <dgm:pt modelId="{E510CB41-2FD7-47A8-8516-A7DF84DA2590}" type="pres">
      <dgm:prSet presAssocID="{0D683AE0-2FD4-47F8-A52F-AE90C79B651F}" presName="LevelTwoTextNode" presStyleLbl="node4" presStyleIdx="3" presStyleCnt="14" custLinFactNeighborX="-15051" custLinFactNeighborY="-76274">
        <dgm:presLayoutVars>
          <dgm:chPref val="3"/>
        </dgm:presLayoutVars>
      </dgm:prSet>
      <dgm:spPr/>
      <dgm:t>
        <a:bodyPr/>
        <a:lstStyle/>
        <a:p>
          <a:endParaRPr lang="en-US"/>
        </a:p>
      </dgm:t>
    </dgm:pt>
    <dgm:pt modelId="{C3601415-EB32-4EA4-8740-F1730C082B95}" type="pres">
      <dgm:prSet presAssocID="{0D683AE0-2FD4-47F8-A52F-AE90C79B651F}" presName="level3hierChild" presStyleCnt="0"/>
      <dgm:spPr/>
    </dgm:pt>
    <dgm:pt modelId="{922052D3-6DA8-4A3C-BD48-95FC1F54B449}" type="pres">
      <dgm:prSet presAssocID="{71F8C2DA-5F25-4B4C-AB03-5D21FD6AA036}" presName="conn2-1" presStyleLbl="parChTrans1D4" presStyleIdx="4" presStyleCnt="14"/>
      <dgm:spPr/>
      <dgm:t>
        <a:bodyPr/>
        <a:lstStyle/>
        <a:p>
          <a:endParaRPr lang="en-US"/>
        </a:p>
      </dgm:t>
    </dgm:pt>
    <dgm:pt modelId="{DCE774E5-17DD-40F1-A245-D2D7F9B2ED54}" type="pres">
      <dgm:prSet presAssocID="{71F8C2DA-5F25-4B4C-AB03-5D21FD6AA036}" presName="connTx" presStyleLbl="parChTrans1D4" presStyleIdx="4" presStyleCnt="14"/>
      <dgm:spPr/>
      <dgm:t>
        <a:bodyPr/>
        <a:lstStyle/>
        <a:p>
          <a:endParaRPr lang="en-US"/>
        </a:p>
      </dgm:t>
    </dgm:pt>
    <dgm:pt modelId="{FFB92792-A7F7-49E1-879E-E27E1AD735BD}" type="pres">
      <dgm:prSet presAssocID="{78037183-5574-42C3-AB76-A9401653169F}" presName="root2" presStyleCnt="0"/>
      <dgm:spPr/>
    </dgm:pt>
    <dgm:pt modelId="{D70E66A2-FD9D-42A5-B1A8-26E55D95B756}" type="pres">
      <dgm:prSet presAssocID="{78037183-5574-42C3-AB76-A9401653169F}" presName="LevelTwoTextNode" presStyleLbl="node4" presStyleIdx="4" presStyleCnt="14" custLinFactNeighborX="-296" custLinFactNeighborY="-56045">
        <dgm:presLayoutVars>
          <dgm:chPref val="3"/>
        </dgm:presLayoutVars>
      </dgm:prSet>
      <dgm:spPr/>
      <dgm:t>
        <a:bodyPr/>
        <a:lstStyle/>
        <a:p>
          <a:endParaRPr lang="en-US"/>
        </a:p>
      </dgm:t>
    </dgm:pt>
    <dgm:pt modelId="{E2032EE5-0398-4FC3-BC6E-D5DEE75D000F}" type="pres">
      <dgm:prSet presAssocID="{78037183-5574-42C3-AB76-A9401653169F}" presName="level3hierChild" presStyleCnt="0"/>
      <dgm:spPr/>
    </dgm:pt>
    <dgm:pt modelId="{1F16D923-1110-42DC-A588-8CF60B3BBFFF}" type="pres">
      <dgm:prSet presAssocID="{1451E722-82C8-41F0-BBDE-B800F9221741}" presName="conn2-1" presStyleLbl="parChTrans1D4" presStyleIdx="5" presStyleCnt="14"/>
      <dgm:spPr/>
      <dgm:t>
        <a:bodyPr/>
        <a:lstStyle/>
        <a:p>
          <a:endParaRPr lang="en-US"/>
        </a:p>
      </dgm:t>
    </dgm:pt>
    <dgm:pt modelId="{B959935A-03DF-40CB-9608-059319A66C37}" type="pres">
      <dgm:prSet presAssocID="{1451E722-82C8-41F0-BBDE-B800F9221741}" presName="connTx" presStyleLbl="parChTrans1D4" presStyleIdx="5" presStyleCnt="14"/>
      <dgm:spPr/>
      <dgm:t>
        <a:bodyPr/>
        <a:lstStyle/>
        <a:p>
          <a:endParaRPr lang="en-US"/>
        </a:p>
      </dgm:t>
    </dgm:pt>
    <dgm:pt modelId="{33A22EC8-5C04-4DC5-A67D-7FA7E42EE2EF}" type="pres">
      <dgm:prSet presAssocID="{610A8C02-9DA4-44AB-9179-25BAEE6F1499}" presName="root2" presStyleCnt="0"/>
      <dgm:spPr/>
    </dgm:pt>
    <dgm:pt modelId="{5CFE77F3-F359-48B7-8C57-77D4CF69E168}" type="pres">
      <dgm:prSet presAssocID="{610A8C02-9DA4-44AB-9179-25BAEE6F1499}" presName="LevelTwoTextNode" presStyleLbl="node4" presStyleIdx="5" presStyleCnt="14" custLinFactNeighborX="-296" custLinFactNeighborY="-59007">
        <dgm:presLayoutVars>
          <dgm:chPref val="3"/>
        </dgm:presLayoutVars>
      </dgm:prSet>
      <dgm:spPr/>
      <dgm:t>
        <a:bodyPr/>
        <a:lstStyle/>
        <a:p>
          <a:endParaRPr lang="en-US"/>
        </a:p>
      </dgm:t>
    </dgm:pt>
    <dgm:pt modelId="{5FB927E6-02DF-44E9-B0D0-FBC9F44A13C6}" type="pres">
      <dgm:prSet presAssocID="{610A8C02-9DA4-44AB-9179-25BAEE6F1499}" presName="level3hierChild" presStyleCnt="0"/>
      <dgm:spPr/>
    </dgm:pt>
    <dgm:pt modelId="{A6D4A682-5040-4599-8872-7F5A7268BFA7}" type="pres">
      <dgm:prSet presAssocID="{50EFA0FC-EB90-4362-9A14-8A3BADA85FA9}" presName="conn2-1" presStyleLbl="parChTrans1D4" presStyleIdx="6" presStyleCnt="14"/>
      <dgm:spPr/>
      <dgm:t>
        <a:bodyPr/>
        <a:lstStyle/>
        <a:p>
          <a:endParaRPr lang="en-US"/>
        </a:p>
      </dgm:t>
    </dgm:pt>
    <dgm:pt modelId="{071B3852-FE85-4B01-8F1E-363E87178864}" type="pres">
      <dgm:prSet presAssocID="{50EFA0FC-EB90-4362-9A14-8A3BADA85FA9}" presName="connTx" presStyleLbl="parChTrans1D4" presStyleIdx="6" presStyleCnt="14"/>
      <dgm:spPr/>
      <dgm:t>
        <a:bodyPr/>
        <a:lstStyle/>
        <a:p>
          <a:endParaRPr lang="en-US"/>
        </a:p>
      </dgm:t>
    </dgm:pt>
    <dgm:pt modelId="{21A947FD-3A42-40B2-8FC4-A3634F315134}" type="pres">
      <dgm:prSet presAssocID="{BF436A55-B407-4150-A336-644BB340045C}" presName="root2" presStyleCnt="0"/>
      <dgm:spPr/>
    </dgm:pt>
    <dgm:pt modelId="{62920FFC-A165-4253-A516-4BF05E7A52B5}" type="pres">
      <dgm:prSet presAssocID="{BF436A55-B407-4150-A336-644BB340045C}" presName="LevelTwoTextNode" presStyleLbl="node4" presStyleIdx="6" presStyleCnt="14" custLinFactNeighborX="-296" custLinFactNeighborY="-59007">
        <dgm:presLayoutVars>
          <dgm:chPref val="3"/>
        </dgm:presLayoutVars>
      </dgm:prSet>
      <dgm:spPr/>
      <dgm:t>
        <a:bodyPr/>
        <a:lstStyle/>
        <a:p>
          <a:endParaRPr lang="en-US"/>
        </a:p>
      </dgm:t>
    </dgm:pt>
    <dgm:pt modelId="{F3E4D0DD-343B-4CE7-B853-6325883A568C}" type="pres">
      <dgm:prSet presAssocID="{BF436A55-B407-4150-A336-644BB340045C}" presName="level3hierChild" presStyleCnt="0"/>
      <dgm:spPr/>
    </dgm:pt>
    <dgm:pt modelId="{DF59D772-9A40-400B-8779-FBE69FD343B4}" type="pres">
      <dgm:prSet presAssocID="{D6839511-A0EF-420E-A015-AEE4E10570B1}" presName="conn2-1" presStyleLbl="parChTrans1D4" presStyleIdx="7" presStyleCnt="14"/>
      <dgm:spPr/>
      <dgm:t>
        <a:bodyPr/>
        <a:lstStyle/>
        <a:p>
          <a:endParaRPr lang="en-US"/>
        </a:p>
      </dgm:t>
    </dgm:pt>
    <dgm:pt modelId="{E144DF88-A92F-4788-AEE4-379F590CD426}" type="pres">
      <dgm:prSet presAssocID="{D6839511-A0EF-420E-A015-AEE4E10570B1}" presName="connTx" presStyleLbl="parChTrans1D4" presStyleIdx="7" presStyleCnt="14"/>
      <dgm:spPr/>
      <dgm:t>
        <a:bodyPr/>
        <a:lstStyle/>
        <a:p>
          <a:endParaRPr lang="en-US"/>
        </a:p>
      </dgm:t>
    </dgm:pt>
    <dgm:pt modelId="{AB63A6C0-3D27-4D99-83CC-985853B8040F}" type="pres">
      <dgm:prSet presAssocID="{138D70A0-D1C6-499F-8EE9-DF3FB6497F7E}" presName="root2" presStyleCnt="0"/>
      <dgm:spPr/>
    </dgm:pt>
    <dgm:pt modelId="{4C60C056-ABAB-4659-9D81-F1AB1810279C}" type="pres">
      <dgm:prSet presAssocID="{138D70A0-D1C6-499F-8EE9-DF3FB6497F7E}" presName="LevelTwoTextNode" presStyleLbl="node4" presStyleIdx="7" presStyleCnt="14" custLinFactNeighborX="-296" custLinFactNeighborY="-59007">
        <dgm:presLayoutVars>
          <dgm:chPref val="3"/>
        </dgm:presLayoutVars>
      </dgm:prSet>
      <dgm:spPr/>
      <dgm:t>
        <a:bodyPr/>
        <a:lstStyle/>
        <a:p>
          <a:endParaRPr lang="en-US"/>
        </a:p>
      </dgm:t>
    </dgm:pt>
    <dgm:pt modelId="{03B9F56C-B21F-41C7-876F-2AFE5DD897C7}" type="pres">
      <dgm:prSet presAssocID="{138D70A0-D1C6-499F-8EE9-DF3FB6497F7E}" presName="level3hierChild" presStyleCnt="0"/>
      <dgm:spPr/>
    </dgm:pt>
    <dgm:pt modelId="{25F03D54-E400-43EF-B4EE-08BE0AF950F3}" type="pres">
      <dgm:prSet presAssocID="{66F4AB5E-0F8B-447F-9597-606FB491D2BA}" presName="conn2-1" presStyleLbl="parChTrans1D4" presStyleIdx="8" presStyleCnt="14"/>
      <dgm:spPr/>
      <dgm:t>
        <a:bodyPr/>
        <a:lstStyle/>
        <a:p>
          <a:endParaRPr lang="en-US"/>
        </a:p>
      </dgm:t>
    </dgm:pt>
    <dgm:pt modelId="{85D9C175-66B5-40F1-A23A-14737136CCA8}" type="pres">
      <dgm:prSet presAssocID="{66F4AB5E-0F8B-447F-9597-606FB491D2BA}" presName="connTx" presStyleLbl="parChTrans1D4" presStyleIdx="8" presStyleCnt="14"/>
      <dgm:spPr/>
      <dgm:t>
        <a:bodyPr/>
        <a:lstStyle/>
        <a:p>
          <a:endParaRPr lang="en-US"/>
        </a:p>
      </dgm:t>
    </dgm:pt>
    <dgm:pt modelId="{6FBAEBEF-DA52-4D36-80A5-024FC2CAAFF1}" type="pres">
      <dgm:prSet presAssocID="{425EC11C-07D5-45C6-B2DA-619CB740BB1A}" presName="root2" presStyleCnt="0"/>
      <dgm:spPr/>
    </dgm:pt>
    <dgm:pt modelId="{39FA636E-9BCB-42DE-AE1D-21D4BA12E6EB}" type="pres">
      <dgm:prSet presAssocID="{425EC11C-07D5-45C6-B2DA-619CB740BB1A}" presName="LevelTwoTextNode" presStyleLbl="node4" presStyleIdx="8" presStyleCnt="14" custLinFactNeighborX="-296" custLinFactNeighborY="-59007">
        <dgm:presLayoutVars>
          <dgm:chPref val="3"/>
        </dgm:presLayoutVars>
      </dgm:prSet>
      <dgm:spPr/>
      <dgm:t>
        <a:bodyPr/>
        <a:lstStyle/>
        <a:p>
          <a:endParaRPr lang="en-US"/>
        </a:p>
      </dgm:t>
    </dgm:pt>
    <dgm:pt modelId="{5A09296B-904E-43F7-A9FA-7B4F67E585F5}" type="pres">
      <dgm:prSet presAssocID="{425EC11C-07D5-45C6-B2DA-619CB740BB1A}" presName="level3hierChild" presStyleCnt="0"/>
      <dgm:spPr/>
    </dgm:pt>
    <dgm:pt modelId="{67C82D17-77AA-46B7-9E70-A9E0926DEE15}" type="pres">
      <dgm:prSet presAssocID="{7FE31D2A-10ED-4747-AB5B-71102F05050B}" presName="conn2-1" presStyleLbl="parChTrans1D4" presStyleIdx="9" presStyleCnt="14"/>
      <dgm:spPr/>
      <dgm:t>
        <a:bodyPr/>
        <a:lstStyle/>
        <a:p>
          <a:endParaRPr lang="en-US"/>
        </a:p>
      </dgm:t>
    </dgm:pt>
    <dgm:pt modelId="{F6232752-2BB8-43EC-99AC-7EDE0421B878}" type="pres">
      <dgm:prSet presAssocID="{7FE31D2A-10ED-4747-AB5B-71102F05050B}" presName="connTx" presStyleLbl="parChTrans1D4" presStyleIdx="9" presStyleCnt="14"/>
      <dgm:spPr/>
      <dgm:t>
        <a:bodyPr/>
        <a:lstStyle/>
        <a:p>
          <a:endParaRPr lang="en-US"/>
        </a:p>
      </dgm:t>
    </dgm:pt>
    <dgm:pt modelId="{3BE9EC1A-0BC9-479A-937A-0EAE9899AA97}" type="pres">
      <dgm:prSet presAssocID="{51D3C566-69A6-4735-9A1F-447D1BB3353F}" presName="root2" presStyleCnt="0"/>
      <dgm:spPr/>
    </dgm:pt>
    <dgm:pt modelId="{57A20CFE-660C-4739-8B6C-B6647011CF42}" type="pres">
      <dgm:prSet presAssocID="{51D3C566-69A6-4735-9A1F-447D1BB3353F}" presName="LevelTwoTextNode" presStyleLbl="node4" presStyleIdx="9" presStyleCnt="14" custLinFactNeighborX="-296" custLinFactNeighborY="-59007">
        <dgm:presLayoutVars>
          <dgm:chPref val="3"/>
        </dgm:presLayoutVars>
      </dgm:prSet>
      <dgm:spPr/>
      <dgm:t>
        <a:bodyPr/>
        <a:lstStyle/>
        <a:p>
          <a:endParaRPr lang="en-US"/>
        </a:p>
      </dgm:t>
    </dgm:pt>
    <dgm:pt modelId="{2B018BD0-DB76-4C80-983C-2C32D8B0FFD8}" type="pres">
      <dgm:prSet presAssocID="{51D3C566-69A6-4735-9A1F-447D1BB3353F}" presName="level3hierChild" presStyleCnt="0"/>
      <dgm:spPr/>
    </dgm:pt>
    <dgm:pt modelId="{D2671A5C-285C-44A0-91F4-478F588E505E}" type="pres">
      <dgm:prSet presAssocID="{FAA31528-B864-4D83-A948-50A4220AC293}" presName="conn2-1" presStyleLbl="parChTrans1D4" presStyleIdx="10" presStyleCnt="14"/>
      <dgm:spPr/>
      <dgm:t>
        <a:bodyPr/>
        <a:lstStyle/>
        <a:p>
          <a:endParaRPr lang="en-US"/>
        </a:p>
      </dgm:t>
    </dgm:pt>
    <dgm:pt modelId="{82972D7E-32BD-4C36-B95D-4EACC24C9753}" type="pres">
      <dgm:prSet presAssocID="{FAA31528-B864-4D83-A948-50A4220AC293}" presName="connTx" presStyleLbl="parChTrans1D4" presStyleIdx="10" presStyleCnt="14"/>
      <dgm:spPr/>
      <dgm:t>
        <a:bodyPr/>
        <a:lstStyle/>
        <a:p>
          <a:endParaRPr lang="en-US"/>
        </a:p>
      </dgm:t>
    </dgm:pt>
    <dgm:pt modelId="{13137BAB-9FA5-4C11-AF93-B691EFB0042E}" type="pres">
      <dgm:prSet presAssocID="{1A919DB4-E267-4632-8FA0-DE02FC870FEF}" presName="root2" presStyleCnt="0"/>
      <dgm:spPr/>
    </dgm:pt>
    <dgm:pt modelId="{8A9885E4-810A-4D51-B845-31394623D3EE}" type="pres">
      <dgm:prSet presAssocID="{1A919DB4-E267-4632-8FA0-DE02FC870FEF}" presName="LevelTwoTextNode" presStyleLbl="node4" presStyleIdx="10" presStyleCnt="14" custLinFactNeighborX="-296" custLinFactNeighborY="-59007">
        <dgm:presLayoutVars>
          <dgm:chPref val="3"/>
        </dgm:presLayoutVars>
      </dgm:prSet>
      <dgm:spPr/>
      <dgm:t>
        <a:bodyPr/>
        <a:lstStyle/>
        <a:p>
          <a:endParaRPr lang="en-US"/>
        </a:p>
      </dgm:t>
    </dgm:pt>
    <dgm:pt modelId="{178CF41C-B60B-4C94-9419-D38810199DCA}" type="pres">
      <dgm:prSet presAssocID="{1A919DB4-E267-4632-8FA0-DE02FC870FEF}" presName="level3hierChild" presStyleCnt="0"/>
      <dgm:spPr/>
    </dgm:pt>
    <dgm:pt modelId="{7FFF0660-7336-45EA-8C97-61A221EE2D70}" type="pres">
      <dgm:prSet presAssocID="{F457B7F4-D673-47B0-A618-A786E7A8C60D}" presName="conn2-1" presStyleLbl="parChTrans1D4" presStyleIdx="11" presStyleCnt="14"/>
      <dgm:spPr/>
      <dgm:t>
        <a:bodyPr/>
        <a:lstStyle/>
        <a:p>
          <a:endParaRPr lang="en-US"/>
        </a:p>
      </dgm:t>
    </dgm:pt>
    <dgm:pt modelId="{9936159D-31E5-488F-9BDD-10641B8D3E01}" type="pres">
      <dgm:prSet presAssocID="{F457B7F4-D673-47B0-A618-A786E7A8C60D}" presName="connTx" presStyleLbl="parChTrans1D4" presStyleIdx="11" presStyleCnt="14"/>
      <dgm:spPr/>
      <dgm:t>
        <a:bodyPr/>
        <a:lstStyle/>
        <a:p>
          <a:endParaRPr lang="en-US"/>
        </a:p>
      </dgm:t>
    </dgm:pt>
    <dgm:pt modelId="{D23C7249-C7E4-453E-9999-776E280A32A1}" type="pres">
      <dgm:prSet presAssocID="{C03816EB-BCF5-4546-A0BF-BBE578EC4693}" presName="root2" presStyleCnt="0"/>
      <dgm:spPr/>
    </dgm:pt>
    <dgm:pt modelId="{130C22C1-C3F6-4440-B474-135AACDA752E}" type="pres">
      <dgm:prSet presAssocID="{C03816EB-BCF5-4546-A0BF-BBE578EC4693}" presName="LevelTwoTextNode" presStyleLbl="node4" presStyleIdx="11" presStyleCnt="14" custLinFactNeighborX="-296" custLinFactNeighborY="-65033">
        <dgm:presLayoutVars>
          <dgm:chPref val="3"/>
        </dgm:presLayoutVars>
      </dgm:prSet>
      <dgm:spPr/>
      <dgm:t>
        <a:bodyPr/>
        <a:lstStyle/>
        <a:p>
          <a:endParaRPr lang="en-US"/>
        </a:p>
      </dgm:t>
    </dgm:pt>
    <dgm:pt modelId="{4D418EDC-BFF2-45AF-8DD3-19AFC8B7ECC5}" type="pres">
      <dgm:prSet presAssocID="{C03816EB-BCF5-4546-A0BF-BBE578EC4693}" presName="level3hierChild" presStyleCnt="0"/>
      <dgm:spPr/>
    </dgm:pt>
    <dgm:pt modelId="{C6EEDBD3-CEFD-4D4A-AF10-08BA37E5247C}" type="pres">
      <dgm:prSet presAssocID="{78E12FD3-5C7E-479C-AB1D-F6FEC3C83B4C}" presName="conn2-1" presStyleLbl="parChTrans1D4" presStyleIdx="12" presStyleCnt="14"/>
      <dgm:spPr/>
      <dgm:t>
        <a:bodyPr/>
        <a:lstStyle/>
        <a:p>
          <a:endParaRPr lang="en-US"/>
        </a:p>
      </dgm:t>
    </dgm:pt>
    <dgm:pt modelId="{CEA76B12-73C9-4CBD-89B1-269E5E7AFC49}" type="pres">
      <dgm:prSet presAssocID="{78E12FD3-5C7E-479C-AB1D-F6FEC3C83B4C}" presName="connTx" presStyleLbl="parChTrans1D4" presStyleIdx="12" presStyleCnt="14"/>
      <dgm:spPr/>
      <dgm:t>
        <a:bodyPr/>
        <a:lstStyle/>
        <a:p>
          <a:endParaRPr lang="en-US"/>
        </a:p>
      </dgm:t>
    </dgm:pt>
    <dgm:pt modelId="{A6C08AA6-918F-4101-AFF1-183AB51ADFDC}" type="pres">
      <dgm:prSet presAssocID="{B408D419-C2C1-4B55-8F6E-7F9E1931E8D0}" presName="root2" presStyleCnt="0"/>
      <dgm:spPr/>
    </dgm:pt>
    <dgm:pt modelId="{8907D945-F9DA-4600-87C0-35A22543C8FB}" type="pres">
      <dgm:prSet presAssocID="{B408D419-C2C1-4B55-8F6E-7F9E1931E8D0}" presName="LevelTwoTextNode" presStyleLbl="node4" presStyleIdx="12" presStyleCnt="14" custLinFactNeighborX="-296" custLinFactNeighborY="-65033">
        <dgm:presLayoutVars>
          <dgm:chPref val="3"/>
        </dgm:presLayoutVars>
      </dgm:prSet>
      <dgm:spPr/>
      <dgm:t>
        <a:bodyPr/>
        <a:lstStyle/>
        <a:p>
          <a:endParaRPr lang="en-US"/>
        </a:p>
      </dgm:t>
    </dgm:pt>
    <dgm:pt modelId="{48D96F64-CD2E-439A-8B2B-4A818F2DFB39}" type="pres">
      <dgm:prSet presAssocID="{B408D419-C2C1-4B55-8F6E-7F9E1931E8D0}" presName="level3hierChild" presStyleCnt="0"/>
      <dgm:spPr/>
    </dgm:pt>
    <dgm:pt modelId="{6B08627A-2275-4161-AD84-EE74FC977656}" type="pres">
      <dgm:prSet presAssocID="{F8CC49E4-6DB0-49F1-B087-8F96AB821084}" presName="conn2-1" presStyleLbl="parChTrans1D4" presStyleIdx="13" presStyleCnt="14"/>
      <dgm:spPr/>
      <dgm:t>
        <a:bodyPr/>
        <a:lstStyle/>
        <a:p>
          <a:endParaRPr lang="en-US"/>
        </a:p>
      </dgm:t>
    </dgm:pt>
    <dgm:pt modelId="{3EED04C8-CBD4-43C4-88EF-35D7A334F357}" type="pres">
      <dgm:prSet presAssocID="{F8CC49E4-6DB0-49F1-B087-8F96AB821084}" presName="connTx" presStyleLbl="parChTrans1D4" presStyleIdx="13" presStyleCnt="14"/>
      <dgm:spPr/>
      <dgm:t>
        <a:bodyPr/>
        <a:lstStyle/>
        <a:p>
          <a:endParaRPr lang="en-US"/>
        </a:p>
      </dgm:t>
    </dgm:pt>
    <dgm:pt modelId="{CDC8F53B-068E-4FC7-A497-D00820E80CE3}" type="pres">
      <dgm:prSet presAssocID="{272F2D19-DBB8-475A-A985-495851A9E05D}" presName="root2" presStyleCnt="0"/>
      <dgm:spPr/>
    </dgm:pt>
    <dgm:pt modelId="{426E51B7-461F-4A57-B70A-B1DEC9404C3F}" type="pres">
      <dgm:prSet presAssocID="{272F2D19-DBB8-475A-A985-495851A9E05D}" presName="LevelTwoTextNode" presStyleLbl="node4" presStyleIdx="13" presStyleCnt="14" custLinFactNeighborX="-18229" custLinFactNeighborY="20724">
        <dgm:presLayoutVars>
          <dgm:chPref val="3"/>
        </dgm:presLayoutVars>
      </dgm:prSet>
      <dgm:spPr/>
      <dgm:t>
        <a:bodyPr/>
        <a:lstStyle/>
        <a:p>
          <a:endParaRPr lang="en-US"/>
        </a:p>
      </dgm:t>
    </dgm:pt>
    <dgm:pt modelId="{1537198A-D9C0-40C7-9175-7E4BE8981C6F}" type="pres">
      <dgm:prSet presAssocID="{272F2D19-DBB8-475A-A985-495851A9E05D}" presName="level3hierChild" presStyleCnt="0"/>
      <dgm:spPr/>
    </dgm:pt>
  </dgm:ptLst>
  <dgm:cxnLst>
    <dgm:cxn modelId="{4BEA5FB0-0B0E-4AFD-AF16-3F7DB14DB80A}" type="presOf" srcId="{BF436A55-B407-4150-A336-644BB340045C}" destId="{62920FFC-A165-4253-A516-4BF05E7A52B5}" srcOrd="0" destOrd="0" presId="urn:microsoft.com/office/officeart/2005/8/layout/hierarchy2"/>
    <dgm:cxn modelId="{BDA10C2C-6FF0-43CA-BE15-FCC5451B8CE8}" srcId="{0D683AE0-2FD4-47F8-A52F-AE90C79B651F}" destId="{BF436A55-B407-4150-A336-644BB340045C}" srcOrd="2" destOrd="0" parTransId="{50EFA0FC-EB90-4362-9A14-8A3BADA85FA9}" sibTransId="{D78CFBDD-45FC-47FE-AC37-99DFAB19D2AF}"/>
    <dgm:cxn modelId="{43080A3D-F66B-4E0A-BFA2-7C13797D8E3B}" type="presOf" srcId="{7326E236-7435-4011-877F-97A744AFF59C}" destId="{A4FB81C7-A480-4FE4-883E-C353718717C2}" srcOrd="0" destOrd="0" presId="urn:microsoft.com/office/officeart/2005/8/layout/hierarchy2"/>
    <dgm:cxn modelId="{022B49D3-456E-4F49-8078-FC1231D67E33}" srcId="{0D683AE0-2FD4-47F8-A52F-AE90C79B651F}" destId="{C03816EB-BCF5-4546-A0BF-BBE578EC4693}" srcOrd="7" destOrd="0" parTransId="{F457B7F4-D673-47B0-A618-A786E7A8C60D}" sibTransId="{6C9E4948-11F3-47A4-AAFB-3D7A4ACD06C3}"/>
    <dgm:cxn modelId="{2B647CB2-EEBA-4586-B1BA-93005FAAD73D}" type="presOf" srcId="{5F916DBB-A222-47AA-B670-C4B07639B15B}" destId="{867937B0-AF61-4354-8925-7A02A40C6825}" srcOrd="0" destOrd="0" presId="urn:microsoft.com/office/officeart/2005/8/layout/hierarchy2"/>
    <dgm:cxn modelId="{5E2459A7-C4A3-40E3-92A8-97BCD44C0524}" type="presOf" srcId="{A3D6ED69-EB57-4BDE-A227-082DAE96C189}" destId="{2FEF0B14-F8AB-49E4-BB54-4B0748AD876E}" srcOrd="0" destOrd="0" presId="urn:microsoft.com/office/officeart/2005/8/layout/hierarchy2"/>
    <dgm:cxn modelId="{8487B5C5-FC0A-40DF-9EEA-0C7768DD63C8}" type="presOf" srcId="{0D683AE0-2FD4-47F8-A52F-AE90C79B651F}" destId="{E510CB41-2FD7-47A8-8516-A7DF84DA2590}" srcOrd="0" destOrd="0" presId="urn:microsoft.com/office/officeart/2005/8/layout/hierarchy2"/>
    <dgm:cxn modelId="{F8A2EB52-155C-4214-98A5-9702B125C794}" type="presOf" srcId="{F8CC49E4-6DB0-49F1-B087-8F96AB821084}" destId="{6B08627A-2275-4161-AD84-EE74FC977656}" srcOrd="0" destOrd="0" presId="urn:microsoft.com/office/officeart/2005/8/layout/hierarchy2"/>
    <dgm:cxn modelId="{69DF5113-94B7-4DD0-BBDD-CFEA9E99A1E6}" type="presOf" srcId="{50EFA0FC-EB90-4362-9A14-8A3BADA85FA9}" destId="{071B3852-FE85-4B01-8F1E-363E87178864}" srcOrd="1" destOrd="0" presId="urn:microsoft.com/office/officeart/2005/8/layout/hierarchy2"/>
    <dgm:cxn modelId="{0054FF21-37B6-482C-A8DD-C46BF612D734}" srcId="{A3D6ED69-EB57-4BDE-A227-082DAE96C189}" destId="{88DA309E-AF70-4B7D-A48C-0C9727E1923C}" srcOrd="0" destOrd="0" parTransId="{ACB0E4E4-9E29-4677-9DBE-2DCC76D10101}" sibTransId="{DE1628D9-A832-45BC-ABBD-17D20C9EA081}"/>
    <dgm:cxn modelId="{FB592BBB-9B9F-4E69-BBAB-163DF0E1736C}" srcId="{88DA309E-AF70-4B7D-A48C-0C9727E1923C}" destId="{14E4BF4A-DDCB-43B1-B856-D1E204CC274D}" srcOrd="1" destOrd="0" parTransId="{7A4CB5D1-2D84-41CD-BC0C-82F89E772FFA}" sibTransId="{48BB93A4-79D0-4A28-871C-635F3AD91AB1}"/>
    <dgm:cxn modelId="{47F23057-AA0F-4957-BA47-07F8F5C40FD6}" type="presOf" srcId="{71F8C2DA-5F25-4B4C-AB03-5D21FD6AA036}" destId="{922052D3-6DA8-4A3C-BD48-95FC1F54B449}" srcOrd="0" destOrd="0" presId="urn:microsoft.com/office/officeart/2005/8/layout/hierarchy2"/>
    <dgm:cxn modelId="{1D35EBF8-BFA6-49F4-B110-BD14D31592C1}" type="presOf" srcId="{CCB58864-3AC2-4A92-A514-2E54E2CDE72D}" destId="{BB1242F4-71C2-454F-AE6A-FE7B5C99E85E}" srcOrd="1" destOrd="0" presId="urn:microsoft.com/office/officeart/2005/8/layout/hierarchy2"/>
    <dgm:cxn modelId="{EF518644-7F9D-4F18-8320-864983F0166A}" type="presOf" srcId="{66F4AB5E-0F8B-447F-9597-606FB491D2BA}" destId="{85D9C175-66B5-40F1-A23A-14737136CCA8}" srcOrd="1" destOrd="0" presId="urn:microsoft.com/office/officeart/2005/8/layout/hierarchy2"/>
    <dgm:cxn modelId="{1B6024C8-6E46-4893-8073-442EB69B7E4F}" type="presOf" srcId="{425EC11C-07D5-45C6-B2DA-619CB740BB1A}" destId="{39FA636E-9BCB-42DE-AE1D-21D4BA12E6EB}" srcOrd="0" destOrd="0" presId="urn:microsoft.com/office/officeart/2005/8/layout/hierarchy2"/>
    <dgm:cxn modelId="{5FCCC1CC-301D-446F-B67F-787BEB88F853}" type="presOf" srcId="{F0DBFC63-CBD2-479C-AC24-2AB62219119D}" destId="{4E81DB5C-D9A5-495A-A4A7-2AF35D5EE0A5}" srcOrd="1" destOrd="0" presId="urn:microsoft.com/office/officeart/2005/8/layout/hierarchy2"/>
    <dgm:cxn modelId="{982AD634-3DC6-4689-8301-193C48D3C040}" srcId="{F328DECF-4E80-4CBB-B0FD-15648DFB8E48}" destId="{F076E0E2-A196-44A4-87DE-5FBED079355E}" srcOrd="0" destOrd="0" parTransId="{CCB58864-3AC2-4A92-A514-2E54E2CDE72D}" sibTransId="{9E7E03D1-C76E-43B1-9BCF-CC6C295C3F2D}"/>
    <dgm:cxn modelId="{7D2C3103-11FF-4716-93D0-061DDBB21E7A}" srcId="{14E4BF4A-DDCB-43B1-B856-D1E204CC274D}" destId="{7326E236-7435-4011-877F-97A744AFF59C}" srcOrd="0" destOrd="0" parTransId="{F0DBFC63-CBD2-479C-AC24-2AB62219119D}" sibTransId="{0175CB66-4AED-4003-8215-AFBCE3E7D71C}"/>
    <dgm:cxn modelId="{7515EA2B-1AE2-4527-ADD4-3A30D7C58BB0}" type="presOf" srcId="{7A4CB5D1-2D84-41CD-BC0C-82F89E772FFA}" destId="{93DD17A6-B9E0-4C83-97EA-16D0D8FD2E1F}" srcOrd="1" destOrd="0" presId="urn:microsoft.com/office/officeart/2005/8/layout/hierarchy2"/>
    <dgm:cxn modelId="{376B97DC-5519-4787-8101-D4A8A492BA65}" type="presOf" srcId="{69760816-09BF-4C9F-9759-2BD819C770F7}" destId="{6B23C2E5-F283-4B88-B3DF-58DC2D3C4749}" srcOrd="1" destOrd="0" presId="urn:microsoft.com/office/officeart/2005/8/layout/hierarchy2"/>
    <dgm:cxn modelId="{E304E7CE-ED9F-45B2-9B25-2B545176E4D2}" type="presOf" srcId="{1451E722-82C8-41F0-BBDE-B800F9221741}" destId="{B959935A-03DF-40CB-9608-059319A66C37}" srcOrd="1" destOrd="0" presId="urn:microsoft.com/office/officeart/2005/8/layout/hierarchy2"/>
    <dgm:cxn modelId="{8790C8C6-5404-4680-BCE1-C4689167B61E}" type="presOf" srcId="{78E12FD3-5C7E-479C-AB1D-F6FEC3C83B4C}" destId="{CEA76B12-73C9-4CBD-89B1-269E5E7AFC49}" srcOrd="1" destOrd="0" presId="urn:microsoft.com/office/officeart/2005/8/layout/hierarchy2"/>
    <dgm:cxn modelId="{25503EB1-E508-4801-9519-3CD36229DE93}" type="presOf" srcId="{F457B7F4-D673-47B0-A618-A786E7A8C60D}" destId="{9936159D-31E5-488F-9BDD-10641B8D3E01}" srcOrd="1" destOrd="0" presId="urn:microsoft.com/office/officeart/2005/8/layout/hierarchy2"/>
    <dgm:cxn modelId="{1BD7C278-393E-4391-8B2F-A3EE33C8B998}" type="presOf" srcId="{88DA309E-AF70-4B7D-A48C-0C9727E1923C}" destId="{B99AECFE-86B1-40F1-A6F3-289DB15FAA56}" srcOrd="0" destOrd="0" presId="urn:microsoft.com/office/officeart/2005/8/layout/hierarchy2"/>
    <dgm:cxn modelId="{3F06AF70-29AE-4304-9F0B-ECF2A10C8BCA}" type="presOf" srcId="{DFBF265F-26BC-4191-AFA9-02699D7429A1}" destId="{61A01A33-3C8A-4153-95AE-BF6B9C35A4F3}" srcOrd="0" destOrd="0" presId="urn:microsoft.com/office/officeart/2005/8/layout/hierarchy2"/>
    <dgm:cxn modelId="{377B7337-E40A-4675-822F-F6945BEF1FF4}" srcId="{0D683AE0-2FD4-47F8-A52F-AE90C79B651F}" destId="{425EC11C-07D5-45C6-B2DA-619CB740BB1A}" srcOrd="4" destOrd="0" parTransId="{66F4AB5E-0F8B-447F-9597-606FB491D2BA}" sibTransId="{160CC2D2-7AEC-4460-A781-77AB72EF91DC}"/>
    <dgm:cxn modelId="{CE1B8B6F-6B21-4CB3-8A82-CFF44566BFC8}" srcId="{F076E0E2-A196-44A4-87DE-5FBED079355E}" destId="{0CEE92DC-45D7-4F21-8C0A-F68E88A37E4D}" srcOrd="1" destOrd="0" parTransId="{D339BE32-570C-4D9B-8A03-60647E41FB29}" sibTransId="{638994B2-E24B-499D-9B8E-C4F1D6A0BEF3}"/>
    <dgm:cxn modelId="{DDF70AD4-DD05-455F-8FAC-11471394A899}" type="presOf" srcId="{D6839511-A0EF-420E-A015-AEE4E10570B1}" destId="{E144DF88-A92F-4788-AEE4-379F590CD426}" srcOrd="1" destOrd="0" presId="urn:microsoft.com/office/officeart/2005/8/layout/hierarchy2"/>
    <dgm:cxn modelId="{88829ADE-F3AA-40BD-94D1-BFA9F8440B23}" type="presOf" srcId="{FAA31528-B864-4D83-A948-50A4220AC293}" destId="{D2671A5C-285C-44A0-91F4-478F588E505E}" srcOrd="0" destOrd="0" presId="urn:microsoft.com/office/officeart/2005/8/layout/hierarchy2"/>
    <dgm:cxn modelId="{39D872DE-AD0F-4DEE-90CF-5C302417B4ED}" type="presOf" srcId="{51D3C566-69A6-4735-9A1F-447D1BB3353F}" destId="{57A20CFE-660C-4739-8B6C-B6647011CF42}" srcOrd="0" destOrd="0" presId="urn:microsoft.com/office/officeart/2005/8/layout/hierarchy2"/>
    <dgm:cxn modelId="{1F5D10FA-C476-4B45-8548-AB1870C38C86}" type="presOf" srcId="{D339BE32-570C-4D9B-8A03-60647E41FB29}" destId="{77346B0C-3AA2-4D37-8E1C-B29C79AE560E}" srcOrd="0" destOrd="0" presId="urn:microsoft.com/office/officeart/2005/8/layout/hierarchy2"/>
    <dgm:cxn modelId="{59C0AAE8-75CB-47D6-BF8C-648EC3C7A14B}" type="presOf" srcId="{78037183-5574-42C3-AB76-A9401653169F}" destId="{D70E66A2-FD9D-42A5-B1A8-26E55D95B756}" srcOrd="0" destOrd="0" presId="urn:microsoft.com/office/officeart/2005/8/layout/hierarchy2"/>
    <dgm:cxn modelId="{8CCD837B-5A02-4EB2-81E8-2E2AA517EF33}" type="presOf" srcId="{B408D419-C2C1-4B55-8F6E-7F9E1931E8D0}" destId="{8907D945-F9DA-4600-87C0-35A22543C8FB}" srcOrd="0" destOrd="0" presId="urn:microsoft.com/office/officeart/2005/8/layout/hierarchy2"/>
    <dgm:cxn modelId="{871C0EE3-079F-48CB-A179-B2D50939546C}" type="presOf" srcId="{9F6F26D8-F386-4CD2-9E6E-8B43F4A68163}" destId="{DE5DD98D-F411-4780-BE70-1C0448035A4D}" srcOrd="0" destOrd="0" presId="urn:microsoft.com/office/officeart/2005/8/layout/hierarchy2"/>
    <dgm:cxn modelId="{13D8CE38-808A-4EB9-AABB-B5ABCF1747A0}" type="presOf" srcId="{CCB58864-3AC2-4A92-A514-2E54E2CDE72D}" destId="{870D2F0E-4C31-47C5-B063-858E9664E286}" srcOrd="0" destOrd="0" presId="urn:microsoft.com/office/officeart/2005/8/layout/hierarchy2"/>
    <dgm:cxn modelId="{C68657E7-A430-4DDC-9414-6AAC96DB558D}" srcId="{0D683AE0-2FD4-47F8-A52F-AE90C79B651F}" destId="{610A8C02-9DA4-44AB-9179-25BAEE6F1499}" srcOrd="1" destOrd="0" parTransId="{1451E722-82C8-41F0-BBDE-B800F9221741}" sibTransId="{E508D7BB-8C59-470A-87FC-990A8D8C440F}"/>
    <dgm:cxn modelId="{A0717256-907F-48C8-B19A-0BF5275AC979}" type="presOf" srcId="{C03816EB-BCF5-4546-A0BF-BBE578EC4693}" destId="{130C22C1-C3F6-4440-B474-135AACDA752E}" srcOrd="0" destOrd="0" presId="urn:microsoft.com/office/officeart/2005/8/layout/hierarchy2"/>
    <dgm:cxn modelId="{0EEFC7AB-1DC7-48A6-835A-285556692262}" type="presOf" srcId="{272F2D19-DBB8-475A-A985-495851A9E05D}" destId="{426E51B7-461F-4A57-B70A-B1DEC9404C3F}" srcOrd="0" destOrd="0" presId="urn:microsoft.com/office/officeart/2005/8/layout/hierarchy2"/>
    <dgm:cxn modelId="{FAE1FC45-A554-49CC-AD45-DF38CD1D9F01}" type="presOf" srcId="{69760816-09BF-4C9F-9759-2BD819C770F7}" destId="{D12D4B1B-D5E2-4C65-ACEC-C980C83D1EEF}" srcOrd="0" destOrd="0" presId="urn:microsoft.com/office/officeart/2005/8/layout/hierarchy2"/>
    <dgm:cxn modelId="{21937B5A-068D-46C0-804E-6C53D145FBC2}" type="presOf" srcId="{F0DBFC63-CBD2-479C-AC24-2AB62219119D}" destId="{B65C55D4-31CD-483D-BC1E-707F91594BC1}" srcOrd="0" destOrd="0" presId="urn:microsoft.com/office/officeart/2005/8/layout/hierarchy2"/>
    <dgm:cxn modelId="{BDFBBC20-0A0C-4A5E-8EF4-A2AB660BA201}" srcId="{0D683AE0-2FD4-47F8-A52F-AE90C79B651F}" destId="{138D70A0-D1C6-499F-8EE9-DF3FB6497F7E}" srcOrd="3" destOrd="0" parTransId="{D6839511-A0EF-420E-A015-AEE4E10570B1}" sibTransId="{39D38457-FC30-44FE-A598-C9125113037D}"/>
    <dgm:cxn modelId="{7ECD91A9-AFEC-4F29-8BCA-232D774C1C99}" type="presOf" srcId="{F328DECF-4E80-4CBB-B0FD-15648DFB8E48}" destId="{31BEF11E-81A9-4FBB-B58D-623F262A6FAE}" srcOrd="0" destOrd="0" presId="urn:microsoft.com/office/officeart/2005/8/layout/hierarchy2"/>
    <dgm:cxn modelId="{0DE6CFA6-6BF2-441D-A9E7-F171D80A55A8}" type="presOf" srcId="{A70E4E31-D6F2-45B0-89A6-839C2ECD400F}" destId="{20ADBD06-9359-4802-B4C0-A7CBAE84EBE9}" srcOrd="1" destOrd="0" presId="urn:microsoft.com/office/officeart/2005/8/layout/hierarchy2"/>
    <dgm:cxn modelId="{37DC341E-B20C-4651-9356-51FDCC52B303}" type="presOf" srcId="{D339BE32-570C-4D9B-8A03-60647E41FB29}" destId="{3E60F58F-D54C-4D58-8254-B08947A7CEC9}" srcOrd="1" destOrd="0" presId="urn:microsoft.com/office/officeart/2005/8/layout/hierarchy2"/>
    <dgm:cxn modelId="{532A15A1-133F-4D9C-8071-6FCD25B8CBC2}" srcId="{0CEE92DC-45D7-4F21-8C0A-F68E88A37E4D}" destId="{272F2D19-DBB8-475A-A985-495851A9E05D}" srcOrd="1" destOrd="0" parTransId="{F8CC49E4-6DB0-49F1-B087-8F96AB821084}" sibTransId="{24E3D9A9-B919-400A-9DF6-F81342524AA5}"/>
    <dgm:cxn modelId="{9A22768A-8B71-4FAA-9796-B1C06DBFB6A4}" type="presOf" srcId="{0CEE92DC-45D7-4F21-8C0A-F68E88A37E4D}" destId="{6E2A96D3-D36B-4B24-9831-9EAA922742A0}" srcOrd="0" destOrd="0" presId="urn:microsoft.com/office/officeart/2005/8/layout/hierarchy2"/>
    <dgm:cxn modelId="{83EDD766-617B-4426-94C0-5F71830BECF8}" type="presOf" srcId="{50EFA0FC-EB90-4362-9A14-8A3BADA85FA9}" destId="{A6D4A682-5040-4599-8872-7F5A7268BFA7}" srcOrd="0" destOrd="0" presId="urn:microsoft.com/office/officeart/2005/8/layout/hierarchy2"/>
    <dgm:cxn modelId="{B13F3EB3-5C02-4EFA-9A62-76DB86BA1A84}" srcId="{0D683AE0-2FD4-47F8-A52F-AE90C79B651F}" destId="{78037183-5574-42C3-AB76-A9401653169F}" srcOrd="0" destOrd="0" parTransId="{71F8C2DA-5F25-4B4C-AB03-5D21FD6AA036}" sibTransId="{41A6B747-216E-4EE9-BF36-78E3149FA498}"/>
    <dgm:cxn modelId="{0A792149-1AF2-4881-9D48-7C61A5677C0D}" type="presOf" srcId="{7FE31D2A-10ED-4747-AB5B-71102F05050B}" destId="{67C82D17-77AA-46B7-9E70-A9E0926DEE15}" srcOrd="0" destOrd="0" presId="urn:microsoft.com/office/officeart/2005/8/layout/hierarchy2"/>
    <dgm:cxn modelId="{9C3A7B5A-CD91-48CA-B03A-FBA7E5B3B70C}" srcId="{0D683AE0-2FD4-47F8-A52F-AE90C79B651F}" destId="{B408D419-C2C1-4B55-8F6E-7F9E1931E8D0}" srcOrd="8" destOrd="0" parTransId="{78E12FD3-5C7E-479C-AB1D-F6FEC3C83B4C}" sibTransId="{86B9A853-2EED-4B42-A6D0-EE203EEF07D0}"/>
    <dgm:cxn modelId="{D86B7402-7B26-4831-A1D0-E0EA589B5D93}" type="presOf" srcId="{F076E0E2-A196-44A4-87DE-5FBED079355E}" destId="{7C0134F2-55AD-47E1-84AD-66FF7E68D9F7}" srcOrd="0" destOrd="0" presId="urn:microsoft.com/office/officeart/2005/8/layout/hierarchy2"/>
    <dgm:cxn modelId="{A4DBC885-613A-43BD-AEDD-63299078905C}" srcId="{F076E0E2-A196-44A4-87DE-5FBED079355E}" destId="{DFBF265F-26BC-4191-AFA9-02699D7429A1}" srcOrd="0" destOrd="0" parTransId="{69760816-09BF-4C9F-9759-2BD819C770F7}" sibTransId="{34691EC9-6F7B-42AF-80C4-936D480BEA8A}"/>
    <dgm:cxn modelId="{6D512F78-D29C-4C12-A4CF-7B6988720254}" type="presOf" srcId="{610A8C02-9DA4-44AB-9179-25BAEE6F1499}" destId="{5CFE77F3-F359-48B7-8C57-77D4CF69E168}" srcOrd="0" destOrd="0" presId="urn:microsoft.com/office/officeart/2005/8/layout/hierarchy2"/>
    <dgm:cxn modelId="{74871E40-88B0-4C47-A31D-C4D69D3933CE}" type="presOf" srcId="{66F4AB5E-0F8B-447F-9597-606FB491D2BA}" destId="{25F03D54-E400-43EF-B4EE-08BE0AF950F3}" srcOrd="0" destOrd="0" presId="urn:microsoft.com/office/officeart/2005/8/layout/hierarchy2"/>
    <dgm:cxn modelId="{759165B3-90DF-4F8B-820B-2E2DC9CC4E5F}" type="presOf" srcId="{5F916DBB-A222-47AA-B670-C4B07639B15B}" destId="{A84FDF7A-2CB8-4675-A5CD-2BA3793905DC}" srcOrd="1" destOrd="0" presId="urn:microsoft.com/office/officeart/2005/8/layout/hierarchy2"/>
    <dgm:cxn modelId="{7A6C4809-4B2B-4258-98D3-A304007E2B78}" type="presOf" srcId="{F8CC49E4-6DB0-49F1-B087-8F96AB821084}" destId="{3EED04C8-CBD4-43C4-88EF-35D7A334F357}" srcOrd="1" destOrd="0" presId="urn:microsoft.com/office/officeart/2005/8/layout/hierarchy2"/>
    <dgm:cxn modelId="{52C5B8D2-21DC-4A1D-8F26-00508C5091CF}" srcId="{14E4BF4A-DDCB-43B1-B856-D1E204CC274D}" destId="{F328DECF-4E80-4CBB-B0FD-15648DFB8E48}" srcOrd="1" destOrd="0" parTransId="{A70E4E31-D6F2-45B0-89A6-839C2ECD400F}" sibTransId="{32E00C6E-1411-4AD3-BABD-7ABC662E70BB}"/>
    <dgm:cxn modelId="{78EE3FBF-2493-488A-BB36-3BA70F9A9BCE}" type="presOf" srcId="{F457B7F4-D673-47B0-A618-A786E7A8C60D}" destId="{7FFF0660-7336-45EA-8C97-61A221EE2D70}" srcOrd="0" destOrd="0" presId="urn:microsoft.com/office/officeart/2005/8/layout/hierarchy2"/>
    <dgm:cxn modelId="{325B739B-1FA1-47E0-B571-427FE7FFC0A7}" type="presOf" srcId="{FAA31528-B864-4D83-A948-50A4220AC293}" destId="{82972D7E-32BD-4C36-B95D-4EACC24C9753}" srcOrd="1" destOrd="0" presId="urn:microsoft.com/office/officeart/2005/8/layout/hierarchy2"/>
    <dgm:cxn modelId="{0AD26686-EE62-4B8B-961C-833D66816F86}" type="presOf" srcId="{D6839511-A0EF-420E-A015-AEE4E10570B1}" destId="{DF59D772-9A40-400B-8779-FBE69FD343B4}" srcOrd="0" destOrd="0" presId="urn:microsoft.com/office/officeart/2005/8/layout/hierarchy2"/>
    <dgm:cxn modelId="{906D831E-E570-4F13-8628-9D16FE6FFA7D}" type="presOf" srcId="{A70E4E31-D6F2-45B0-89A6-839C2ECD400F}" destId="{4D995407-B63D-40AA-B368-EB0904BD06D1}" srcOrd="0" destOrd="0" presId="urn:microsoft.com/office/officeart/2005/8/layout/hierarchy2"/>
    <dgm:cxn modelId="{C7DB705A-2688-47A2-9711-06CF2A750616}" type="presOf" srcId="{71F8C2DA-5F25-4B4C-AB03-5D21FD6AA036}" destId="{DCE774E5-17DD-40F1-A245-D2D7F9B2ED54}" srcOrd="1" destOrd="0" presId="urn:microsoft.com/office/officeart/2005/8/layout/hierarchy2"/>
    <dgm:cxn modelId="{590AFF91-20B3-4550-B0C9-41BC73270AC1}" type="presOf" srcId="{1451E722-82C8-41F0-BBDE-B800F9221741}" destId="{1F16D923-1110-42DC-A588-8CF60B3BBFFF}" srcOrd="0" destOrd="0" presId="urn:microsoft.com/office/officeart/2005/8/layout/hierarchy2"/>
    <dgm:cxn modelId="{8EA39EAA-9EBC-4293-B2E7-CA5F8D8DC869}" srcId="{0D683AE0-2FD4-47F8-A52F-AE90C79B651F}" destId="{1A919DB4-E267-4632-8FA0-DE02FC870FEF}" srcOrd="6" destOrd="0" parTransId="{FAA31528-B864-4D83-A948-50A4220AC293}" sibTransId="{56C1D837-B864-4710-ADCC-DCAABD5588BE}"/>
    <dgm:cxn modelId="{2EE06419-08DF-4B74-A416-3663B58DD366}" type="presOf" srcId="{14E4BF4A-DDCB-43B1-B856-D1E204CC274D}" destId="{59860E49-2664-4C99-A688-C4A1FC188C21}" srcOrd="0" destOrd="0" presId="urn:microsoft.com/office/officeart/2005/8/layout/hierarchy2"/>
    <dgm:cxn modelId="{131DC367-B45B-4BD3-AE09-CE513A8BB7D2}" type="presOf" srcId="{9F6F26D8-F386-4CD2-9E6E-8B43F4A68163}" destId="{9A9F31EB-19B6-4A40-8607-EF24FCC0733A}" srcOrd="1" destOrd="0" presId="urn:microsoft.com/office/officeart/2005/8/layout/hierarchy2"/>
    <dgm:cxn modelId="{4F7B3D18-964B-4F92-9F49-9107764BDDDB}" type="presOf" srcId="{1A919DB4-E267-4632-8FA0-DE02FC870FEF}" destId="{8A9885E4-810A-4D51-B845-31394623D3EE}" srcOrd="0" destOrd="0" presId="urn:microsoft.com/office/officeart/2005/8/layout/hierarchy2"/>
    <dgm:cxn modelId="{9D87667A-FA40-4E60-93F8-57D86D2F847D}" type="presOf" srcId="{78E12FD3-5C7E-479C-AB1D-F6FEC3C83B4C}" destId="{C6EEDBD3-CEFD-4D4A-AF10-08BA37E5247C}" srcOrd="0" destOrd="0" presId="urn:microsoft.com/office/officeart/2005/8/layout/hierarchy2"/>
    <dgm:cxn modelId="{2EE0280E-CA49-4D17-973E-878529943E17}" srcId="{0D683AE0-2FD4-47F8-A52F-AE90C79B651F}" destId="{51D3C566-69A6-4735-9A1F-447D1BB3353F}" srcOrd="5" destOrd="0" parTransId="{7FE31D2A-10ED-4747-AB5B-71102F05050B}" sibTransId="{E247BCF3-F97B-485A-9824-D5C47EB42B91}"/>
    <dgm:cxn modelId="{D3E8481B-81C0-40FD-A3E7-85D260FCF052}" type="presOf" srcId="{7A4CB5D1-2D84-41CD-BC0C-82F89E772FFA}" destId="{9C08CBB0-A89D-4AD2-AE0B-CAB99E8D72C8}" srcOrd="0" destOrd="0" presId="urn:microsoft.com/office/officeart/2005/8/layout/hierarchy2"/>
    <dgm:cxn modelId="{26F622AF-C477-4540-A22A-7EEBDBE24879}" type="presOf" srcId="{29CB5AA6-112F-47AF-928B-75826E6E6256}" destId="{8C536FA9-40AA-457A-8896-F056E5422695}" srcOrd="0" destOrd="0" presId="urn:microsoft.com/office/officeart/2005/8/layout/hierarchy2"/>
    <dgm:cxn modelId="{197EFC76-D483-4B34-A57D-8CFAA369A501}" type="presOf" srcId="{7FE31D2A-10ED-4747-AB5B-71102F05050B}" destId="{F6232752-2BB8-43EC-99AC-7EDE0421B878}" srcOrd="1" destOrd="0" presId="urn:microsoft.com/office/officeart/2005/8/layout/hierarchy2"/>
    <dgm:cxn modelId="{003740C7-5DAF-478D-A74E-6EF7A3BA55CA}" type="presOf" srcId="{138D70A0-D1C6-499F-8EE9-DF3FB6497F7E}" destId="{4C60C056-ABAB-4659-9D81-F1AB1810279C}" srcOrd="0" destOrd="0" presId="urn:microsoft.com/office/officeart/2005/8/layout/hierarchy2"/>
    <dgm:cxn modelId="{30EC9CF0-9D19-4EC4-BEAE-DE33FC6A2199}" srcId="{0CEE92DC-45D7-4F21-8C0A-F68E88A37E4D}" destId="{0D683AE0-2FD4-47F8-A52F-AE90C79B651F}" srcOrd="0" destOrd="0" parTransId="{9F6F26D8-F386-4CD2-9E6E-8B43F4A68163}" sibTransId="{6488DA52-7CC6-428A-AC35-A45458DA60E5}"/>
    <dgm:cxn modelId="{9D5AC01E-ACC0-4DFA-9969-72AF101435EF}" srcId="{88DA309E-AF70-4B7D-A48C-0C9727E1923C}" destId="{29CB5AA6-112F-47AF-928B-75826E6E6256}" srcOrd="0" destOrd="0" parTransId="{5F916DBB-A222-47AA-B670-C4B07639B15B}" sibTransId="{5F4F0265-A329-4AC1-80BE-62D5278BD344}"/>
    <dgm:cxn modelId="{DC7B7776-BD55-489C-A826-B3C585B781DF}" type="presParOf" srcId="{2FEF0B14-F8AB-49E4-BB54-4B0748AD876E}" destId="{4B924332-663B-47FD-A5AB-F029FC08D8D7}" srcOrd="0" destOrd="0" presId="urn:microsoft.com/office/officeart/2005/8/layout/hierarchy2"/>
    <dgm:cxn modelId="{0E06AEEE-04AB-4C0B-8ED8-F53432587897}" type="presParOf" srcId="{4B924332-663B-47FD-A5AB-F029FC08D8D7}" destId="{B99AECFE-86B1-40F1-A6F3-289DB15FAA56}" srcOrd="0" destOrd="0" presId="urn:microsoft.com/office/officeart/2005/8/layout/hierarchy2"/>
    <dgm:cxn modelId="{6A326990-32C9-48E4-BB50-F0B108CFBBEE}" type="presParOf" srcId="{4B924332-663B-47FD-A5AB-F029FC08D8D7}" destId="{446D1A94-8EAC-4873-987A-D8951E7E05DC}" srcOrd="1" destOrd="0" presId="urn:microsoft.com/office/officeart/2005/8/layout/hierarchy2"/>
    <dgm:cxn modelId="{08ADBD57-49A6-4E6A-86D8-A5691D5871AF}" type="presParOf" srcId="{446D1A94-8EAC-4873-987A-D8951E7E05DC}" destId="{867937B0-AF61-4354-8925-7A02A40C6825}" srcOrd="0" destOrd="0" presId="urn:microsoft.com/office/officeart/2005/8/layout/hierarchy2"/>
    <dgm:cxn modelId="{2AF26AFB-99C3-497B-9290-1AEBDCD574D1}" type="presParOf" srcId="{867937B0-AF61-4354-8925-7A02A40C6825}" destId="{A84FDF7A-2CB8-4675-A5CD-2BA3793905DC}" srcOrd="0" destOrd="0" presId="urn:microsoft.com/office/officeart/2005/8/layout/hierarchy2"/>
    <dgm:cxn modelId="{21C1DE63-2367-4FBF-B806-02103A50EA8E}" type="presParOf" srcId="{446D1A94-8EAC-4873-987A-D8951E7E05DC}" destId="{53F19261-6EF8-418E-B817-6806C838532D}" srcOrd="1" destOrd="0" presId="urn:microsoft.com/office/officeart/2005/8/layout/hierarchy2"/>
    <dgm:cxn modelId="{51A8FDB5-F9FB-41AE-ADBD-FF7522A67E13}" type="presParOf" srcId="{53F19261-6EF8-418E-B817-6806C838532D}" destId="{8C536FA9-40AA-457A-8896-F056E5422695}" srcOrd="0" destOrd="0" presId="urn:microsoft.com/office/officeart/2005/8/layout/hierarchy2"/>
    <dgm:cxn modelId="{C96DA432-BCFA-490C-85D3-6BFCAD0C806D}" type="presParOf" srcId="{53F19261-6EF8-418E-B817-6806C838532D}" destId="{B8184604-F9AF-4534-971A-EDC3F5C6C4E9}" srcOrd="1" destOrd="0" presId="urn:microsoft.com/office/officeart/2005/8/layout/hierarchy2"/>
    <dgm:cxn modelId="{054E7D0F-0AB5-42A5-AF5B-E174B0F9FD97}" type="presParOf" srcId="{446D1A94-8EAC-4873-987A-D8951E7E05DC}" destId="{9C08CBB0-A89D-4AD2-AE0B-CAB99E8D72C8}" srcOrd="2" destOrd="0" presId="urn:microsoft.com/office/officeart/2005/8/layout/hierarchy2"/>
    <dgm:cxn modelId="{333EFF05-569C-4833-BD0C-5FF2E5CC8B79}" type="presParOf" srcId="{9C08CBB0-A89D-4AD2-AE0B-CAB99E8D72C8}" destId="{93DD17A6-B9E0-4C83-97EA-16D0D8FD2E1F}" srcOrd="0" destOrd="0" presId="urn:microsoft.com/office/officeart/2005/8/layout/hierarchy2"/>
    <dgm:cxn modelId="{931891C8-C0E5-4D6C-AA87-0AE9B72F283D}" type="presParOf" srcId="{446D1A94-8EAC-4873-987A-D8951E7E05DC}" destId="{EF3F6BBC-2A9E-47C5-A884-F27600FDC688}" srcOrd="3" destOrd="0" presId="urn:microsoft.com/office/officeart/2005/8/layout/hierarchy2"/>
    <dgm:cxn modelId="{73605D5C-1CC9-4B5A-9C2A-3F9FA9C63F0D}" type="presParOf" srcId="{EF3F6BBC-2A9E-47C5-A884-F27600FDC688}" destId="{59860E49-2664-4C99-A688-C4A1FC188C21}" srcOrd="0" destOrd="0" presId="urn:microsoft.com/office/officeart/2005/8/layout/hierarchy2"/>
    <dgm:cxn modelId="{364F28F8-1279-451B-B614-B01BA2204EA7}" type="presParOf" srcId="{EF3F6BBC-2A9E-47C5-A884-F27600FDC688}" destId="{AE70B296-726F-4BBA-B44D-39CAF442A994}" srcOrd="1" destOrd="0" presId="urn:microsoft.com/office/officeart/2005/8/layout/hierarchy2"/>
    <dgm:cxn modelId="{BF623713-6959-4729-AA99-308ED79539D9}" type="presParOf" srcId="{AE70B296-726F-4BBA-B44D-39CAF442A994}" destId="{B65C55D4-31CD-483D-BC1E-707F91594BC1}" srcOrd="0" destOrd="0" presId="urn:microsoft.com/office/officeart/2005/8/layout/hierarchy2"/>
    <dgm:cxn modelId="{BDC86C36-32E2-4A5F-A32B-73CD89E38257}" type="presParOf" srcId="{B65C55D4-31CD-483D-BC1E-707F91594BC1}" destId="{4E81DB5C-D9A5-495A-A4A7-2AF35D5EE0A5}" srcOrd="0" destOrd="0" presId="urn:microsoft.com/office/officeart/2005/8/layout/hierarchy2"/>
    <dgm:cxn modelId="{2673DF4E-C636-4E39-97C3-965A1B376D5A}" type="presParOf" srcId="{AE70B296-726F-4BBA-B44D-39CAF442A994}" destId="{DC2F8BFB-5862-4F0F-91BD-9F0810A9E3AC}" srcOrd="1" destOrd="0" presId="urn:microsoft.com/office/officeart/2005/8/layout/hierarchy2"/>
    <dgm:cxn modelId="{C0EB5279-B472-41C1-A894-20CF6707493C}" type="presParOf" srcId="{DC2F8BFB-5862-4F0F-91BD-9F0810A9E3AC}" destId="{A4FB81C7-A480-4FE4-883E-C353718717C2}" srcOrd="0" destOrd="0" presId="urn:microsoft.com/office/officeart/2005/8/layout/hierarchy2"/>
    <dgm:cxn modelId="{98D509B0-93FB-40BB-B1DB-E801F13A6E80}" type="presParOf" srcId="{DC2F8BFB-5862-4F0F-91BD-9F0810A9E3AC}" destId="{AA25F718-8563-43AD-9BBA-2067BCAFA179}" srcOrd="1" destOrd="0" presId="urn:microsoft.com/office/officeart/2005/8/layout/hierarchy2"/>
    <dgm:cxn modelId="{2E37E59E-3363-4605-8DCC-ADA0BA836D1A}" type="presParOf" srcId="{AE70B296-726F-4BBA-B44D-39CAF442A994}" destId="{4D995407-B63D-40AA-B368-EB0904BD06D1}" srcOrd="2" destOrd="0" presId="urn:microsoft.com/office/officeart/2005/8/layout/hierarchy2"/>
    <dgm:cxn modelId="{7EAB70D6-337F-4286-B73A-AFE406CE4C69}" type="presParOf" srcId="{4D995407-B63D-40AA-B368-EB0904BD06D1}" destId="{20ADBD06-9359-4802-B4C0-A7CBAE84EBE9}" srcOrd="0" destOrd="0" presId="urn:microsoft.com/office/officeart/2005/8/layout/hierarchy2"/>
    <dgm:cxn modelId="{742E35C9-93B1-4ABF-A8BF-4BB32638177D}" type="presParOf" srcId="{AE70B296-726F-4BBA-B44D-39CAF442A994}" destId="{DCCDF9F7-7F37-429B-B160-3972EE23DADE}" srcOrd="3" destOrd="0" presId="urn:microsoft.com/office/officeart/2005/8/layout/hierarchy2"/>
    <dgm:cxn modelId="{29E23B36-20E6-4A98-9689-46299FF3E8CA}" type="presParOf" srcId="{DCCDF9F7-7F37-429B-B160-3972EE23DADE}" destId="{31BEF11E-81A9-4FBB-B58D-623F262A6FAE}" srcOrd="0" destOrd="0" presId="urn:microsoft.com/office/officeart/2005/8/layout/hierarchy2"/>
    <dgm:cxn modelId="{20E8DAB8-3E97-4D76-A5A8-70F3DA3BC463}" type="presParOf" srcId="{DCCDF9F7-7F37-429B-B160-3972EE23DADE}" destId="{7FD6A374-E3B1-4F09-ACBC-AC60D00DDE63}" srcOrd="1" destOrd="0" presId="urn:microsoft.com/office/officeart/2005/8/layout/hierarchy2"/>
    <dgm:cxn modelId="{55ABF1E3-AC54-4A3D-AC00-887C33A52FDF}" type="presParOf" srcId="{7FD6A374-E3B1-4F09-ACBC-AC60D00DDE63}" destId="{870D2F0E-4C31-47C5-B063-858E9664E286}" srcOrd="0" destOrd="0" presId="urn:microsoft.com/office/officeart/2005/8/layout/hierarchy2"/>
    <dgm:cxn modelId="{EC93D59E-D13A-41B9-8DD7-44C7F252138B}" type="presParOf" srcId="{870D2F0E-4C31-47C5-B063-858E9664E286}" destId="{BB1242F4-71C2-454F-AE6A-FE7B5C99E85E}" srcOrd="0" destOrd="0" presId="urn:microsoft.com/office/officeart/2005/8/layout/hierarchy2"/>
    <dgm:cxn modelId="{7583F84D-AD5A-4F32-9E73-3D4CF39BDF26}" type="presParOf" srcId="{7FD6A374-E3B1-4F09-ACBC-AC60D00DDE63}" destId="{35F3DAAD-31B8-47B3-9C73-8225A3058E7D}" srcOrd="1" destOrd="0" presId="urn:microsoft.com/office/officeart/2005/8/layout/hierarchy2"/>
    <dgm:cxn modelId="{F3585C94-D7D2-4D5D-8FCF-1D871195666D}" type="presParOf" srcId="{35F3DAAD-31B8-47B3-9C73-8225A3058E7D}" destId="{7C0134F2-55AD-47E1-84AD-66FF7E68D9F7}" srcOrd="0" destOrd="0" presId="urn:microsoft.com/office/officeart/2005/8/layout/hierarchy2"/>
    <dgm:cxn modelId="{DD224FA9-5563-47CB-9D8E-B7E9BE33685E}" type="presParOf" srcId="{35F3DAAD-31B8-47B3-9C73-8225A3058E7D}" destId="{67A94181-19DC-4B22-89C7-971B6C14D730}" srcOrd="1" destOrd="0" presId="urn:microsoft.com/office/officeart/2005/8/layout/hierarchy2"/>
    <dgm:cxn modelId="{BA21F402-9207-428F-A89D-6C5E397A4023}" type="presParOf" srcId="{67A94181-19DC-4B22-89C7-971B6C14D730}" destId="{D12D4B1B-D5E2-4C65-ACEC-C980C83D1EEF}" srcOrd="0" destOrd="0" presId="urn:microsoft.com/office/officeart/2005/8/layout/hierarchy2"/>
    <dgm:cxn modelId="{AF91B643-3D8B-4163-AD7B-B9E82509555F}" type="presParOf" srcId="{D12D4B1B-D5E2-4C65-ACEC-C980C83D1EEF}" destId="{6B23C2E5-F283-4B88-B3DF-58DC2D3C4749}" srcOrd="0" destOrd="0" presId="urn:microsoft.com/office/officeart/2005/8/layout/hierarchy2"/>
    <dgm:cxn modelId="{1409EA7C-5693-41B5-9E7A-5191FBD9B790}" type="presParOf" srcId="{67A94181-19DC-4B22-89C7-971B6C14D730}" destId="{6499C4ED-7050-4966-ACC0-27CDE0D52C7E}" srcOrd="1" destOrd="0" presId="urn:microsoft.com/office/officeart/2005/8/layout/hierarchy2"/>
    <dgm:cxn modelId="{CA131E4F-F34F-4DDC-A84D-B0AE52B1A8A2}" type="presParOf" srcId="{6499C4ED-7050-4966-ACC0-27CDE0D52C7E}" destId="{61A01A33-3C8A-4153-95AE-BF6B9C35A4F3}" srcOrd="0" destOrd="0" presId="urn:microsoft.com/office/officeart/2005/8/layout/hierarchy2"/>
    <dgm:cxn modelId="{62E5217A-0BDE-4D53-99C7-71B6D214316B}" type="presParOf" srcId="{6499C4ED-7050-4966-ACC0-27CDE0D52C7E}" destId="{F1ADE4F4-58E9-401C-BA76-728E85324912}" srcOrd="1" destOrd="0" presId="urn:microsoft.com/office/officeart/2005/8/layout/hierarchy2"/>
    <dgm:cxn modelId="{4FEEAF89-47B6-46C5-B390-4D3F58086E3F}" type="presParOf" srcId="{67A94181-19DC-4B22-89C7-971B6C14D730}" destId="{77346B0C-3AA2-4D37-8E1C-B29C79AE560E}" srcOrd="2" destOrd="0" presId="urn:microsoft.com/office/officeart/2005/8/layout/hierarchy2"/>
    <dgm:cxn modelId="{9C8B3356-009A-4DEF-8DA8-DEEEA3D7A93F}" type="presParOf" srcId="{77346B0C-3AA2-4D37-8E1C-B29C79AE560E}" destId="{3E60F58F-D54C-4D58-8254-B08947A7CEC9}" srcOrd="0" destOrd="0" presId="urn:microsoft.com/office/officeart/2005/8/layout/hierarchy2"/>
    <dgm:cxn modelId="{7E0A5C4F-6FC3-48E4-840D-769DA6812B27}" type="presParOf" srcId="{67A94181-19DC-4B22-89C7-971B6C14D730}" destId="{71F53E13-1777-4FB7-B734-501CA55096B7}" srcOrd="3" destOrd="0" presId="urn:microsoft.com/office/officeart/2005/8/layout/hierarchy2"/>
    <dgm:cxn modelId="{6234B5B8-7570-42AF-BF67-3EBBE9B0B52A}" type="presParOf" srcId="{71F53E13-1777-4FB7-B734-501CA55096B7}" destId="{6E2A96D3-D36B-4B24-9831-9EAA922742A0}" srcOrd="0" destOrd="0" presId="urn:microsoft.com/office/officeart/2005/8/layout/hierarchy2"/>
    <dgm:cxn modelId="{650BDE54-0B7A-4EA0-9C59-8A5C594B9E5F}" type="presParOf" srcId="{71F53E13-1777-4FB7-B734-501CA55096B7}" destId="{11C54CDD-FBAF-43FB-999A-977DBB53FED4}" srcOrd="1" destOrd="0" presId="urn:microsoft.com/office/officeart/2005/8/layout/hierarchy2"/>
    <dgm:cxn modelId="{53619C62-CA12-4EC4-8B96-A4306D06682B}" type="presParOf" srcId="{11C54CDD-FBAF-43FB-999A-977DBB53FED4}" destId="{DE5DD98D-F411-4780-BE70-1C0448035A4D}" srcOrd="0" destOrd="0" presId="urn:microsoft.com/office/officeart/2005/8/layout/hierarchy2"/>
    <dgm:cxn modelId="{4FC57FD1-3301-4C6C-9A0C-56E021CAE9B3}" type="presParOf" srcId="{DE5DD98D-F411-4780-BE70-1C0448035A4D}" destId="{9A9F31EB-19B6-4A40-8607-EF24FCC0733A}" srcOrd="0" destOrd="0" presId="urn:microsoft.com/office/officeart/2005/8/layout/hierarchy2"/>
    <dgm:cxn modelId="{3373D4FA-39B2-41BB-8782-55674B98FAFD}" type="presParOf" srcId="{11C54CDD-FBAF-43FB-999A-977DBB53FED4}" destId="{B5846FD7-FF7C-492C-B8EF-36CA2FAB3C36}" srcOrd="1" destOrd="0" presId="urn:microsoft.com/office/officeart/2005/8/layout/hierarchy2"/>
    <dgm:cxn modelId="{2E0CB1A5-D6BB-4B0A-BFC3-4872A1FFB37A}" type="presParOf" srcId="{B5846FD7-FF7C-492C-B8EF-36CA2FAB3C36}" destId="{E510CB41-2FD7-47A8-8516-A7DF84DA2590}" srcOrd="0" destOrd="0" presId="urn:microsoft.com/office/officeart/2005/8/layout/hierarchy2"/>
    <dgm:cxn modelId="{3A737060-E841-46C7-9F00-2905E5DB808A}" type="presParOf" srcId="{B5846FD7-FF7C-492C-B8EF-36CA2FAB3C36}" destId="{C3601415-EB32-4EA4-8740-F1730C082B95}" srcOrd="1" destOrd="0" presId="urn:microsoft.com/office/officeart/2005/8/layout/hierarchy2"/>
    <dgm:cxn modelId="{FE8D5688-C7EC-47A9-87A9-91917F483E9F}" type="presParOf" srcId="{C3601415-EB32-4EA4-8740-F1730C082B95}" destId="{922052D3-6DA8-4A3C-BD48-95FC1F54B449}" srcOrd="0" destOrd="0" presId="urn:microsoft.com/office/officeart/2005/8/layout/hierarchy2"/>
    <dgm:cxn modelId="{1A5CC4E1-3A83-413F-B801-B22F8E80CA5D}" type="presParOf" srcId="{922052D3-6DA8-4A3C-BD48-95FC1F54B449}" destId="{DCE774E5-17DD-40F1-A245-D2D7F9B2ED54}" srcOrd="0" destOrd="0" presId="urn:microsoft.com/office/officeart/2005/8/layout/hierarchy2"/>
    <dgm:cxn modelId="{77E3C1EA-BAAA-425B-B01A-110BCC0E939B}" type="presParOf" srcId="{C3601415-EB32-4EA4-8740-F1730C082B95}" destId="{FFB92792-A7F7-49E1-879E-E27E1AD735BD}" srcOrd="1" destOrd="0" presId="urn:microsoft.com/office/officeart/2005/8/layout/hierarchy2"/>
    <dgm:cxn modelId="{67896087-679F-481F-8EBF-6B589FFAF0F2}" type="presParOf" srcId="{FFB92792-A7F7-49E1-879E-E27E1AD735BD}" destId="{D70E66A2-FD9D-42A5-B1A8-26E55D95B756}" srcOrd="0" destOrd="0" presId="urn:microsoft.com/office/officeart/2005/8/layout/hierarchy2"/>
    <dgm:cxn modelId="{E4DAE618-1E93-4E93-ADDA-6B791CB30CA4}" type="presParOf" srcId="{FFB92792-A7F7-49E1-879E-E27E1AD735BD}" destId="{E2032EE5-0398-4FC3-BC6E-D5DEE75D000F}" srcOrd="1" destOrd="0" presId="urn:microsoft.com/office/officeart/2005/8/layout/hierarchy2"/>
    <dgm:cxn modelId="{7E299146-4DE4-48A1-8614-C71F80162AC0}" type="presParOf" srcId="{C3601415-EB32-4EA4-8740-F1730C082B95}" destId="{1F16D923-1110-42DC-A588-8CF60B3BBFFF}" srcOrd="2" destOrd="0" presId="urn:microsoft.com/office/officeart/2005/8/layout/hierarchy2"/>
    <dgm:cxn modelId="{328FAD77-D98D-4930-B746-B47CE9B80CEB}" type="presParOf" srcId="{1F16D923-1110-42DC-A588-8CF60B3BBFFF}" destId="{B959935A-03DF-40CB-9608-059319A66C37}" srcOrd="0" destOrd="0" presId="urn:microsoft.com/office/officeart/2005/8/layout/hierarchy2"/>
    <dgm:cxn modelId="{35CC7ED5-7125-4A7C-8975-81A782AE97E0}" type="presParOf" srcId="{C3601415-EB32-4EA4-8740-F1730C082B95}" destId="{33A22EC8-5C04-4DC5-A67D-7FA7E42EE2EF}" srcOrd="3" destOrd="0" presId="urn:microsoft.com/office/officeart/2005/8/layout/hierarchy2"/>
    <dgm:cxn modelId="{359D256B-4CE2-42BE-A622-195EA20A7F1B}" type="presParOf" srcId="{33A22EC8-5C04-4DC5-A67D-7FA7E42EE2EF}" destId="{5CFE77F3-F359-48B7-8C57-77D4CF69E168}" srcOrd="0" destOrd="0" presId="urn:microsoft.com/office/officeart/2005/8/layout/hierarchy2"/>
    <dgm:cxn modelId="{75B5F465-97EE-43EB-A5BC-7B478FD4D194}" type="presParOf" srcId="{33A22EC8-5C04-4DC5-A67D-7FA7E42EE2EF}" destId="{5FB927E6-02DF-44E9-B0D0-FBC9F44A13C6}" srcOrd="1" destOrd="0" presId="urn:microsoft.com/office/officeart/2005/8/layout/hierarchy2"/>
    <dgm:cxn modelId="{21693DF2-06E4-4978-BD85-263526069418}" type="presParOf" srcId="{C3601415-EB32-4EA4-8740-F1730C082B95}" destId="{A6D4A682-5040-4599-8872-7F5A7268BFA7}" srcOrd="4" destOrd="0" presId="urn:microsoft.com/office/officeart/2005/8/layout/hierarchy2"/>
    <dgm:cxn modelId="{3DDFF0EC-5758-4225-B08F-C54CD8E00057}" type="presParOf" srcId="{A6D4A682-5040-4599-8872-7F5A7268BFA7}" destId="{071B3852-FE85-4B01-8F1E-363E87178864}" srcOrd="0" destOrd="0" presId="urn:microsoft.com/office/officeart/2005/8/layout/hierarchy2"/>
    <dgm:cxn modelId="{A312CEF5-748A-459D-8D6B-E4E6F1121969}" type="presParOf" srcId="{C3601415-EB32-4EA4-8740-F1730C082B95}" destId="{21A947FD-3A42-40B2-8FC4-A3634F315134}" srcOrd="5" destOrd="0" presId="urn:microsoft.com/office/officeart/2005/8/layout/hierarchy2"/>
    <dgm:cxn modelId="{AC2D6FD7-7B82-414E-8243-7F690BAEA782}" type="presParOf" srcId="{21A947FD-3A42-40B2-8FC4-A3634F315134}" destId="{62920FFC-A165-4253-A516-4BF05E7A52B5}" srcOrd="0" destOrd="0" presId="urn:microsoft.com/office/officeart/2005/8/layout/hierarchy2"/>
    <dgm:cxn modelId="{133138D7-AA9F-4C35-98EE-78C0D3480D2B}" type="presParOf" srcId="{21A947FD-3A42-40B2-8FC4-A3634F315134}" destId="{F3E4D0DD-343B-4CE7-B853-6325883A568C}" srcOrd="1" destOrd="0" presId="urn:microsoft.com/office/officeart/2005/8/layout/hierarchy2"/>
    <dgm:cxn modelId="{621958F4-6AED-4501-ACFD-D9C7777FDF73}" type="presParOf" srcId="{C3601415-EB32-4EA4-8740-F1730C082B95}" destId="{DF59D772-9A40-400B-8779-FBE69FD343B4}" srcOrd="6" destOrd="0" presId="urn:microsoft.com/office/officeart/2005/8/layout/hierarchy2"/>
    <dgm:cxn modelId="{0DA71C0F-89FD-4D48-9BE9-AA24719A0A09}" type="presParOf" srcId="{DF59D772-9A40-400B-8779-FBE69FD343B4}" destId="{E144DF88-A92F-4788-AEE4-379F590CD426}" srcOrd="0" destOrd="0" presId="urn:microsoft.com/office/officeart/2005/8/layout/hierarchy2"/>
    <dgm:cxn modelId="{EEB8FBD3-52F7-4798-A33E-9C5A848004AE}" type="presParOf" srcId="{C3601415-EB32-4EA4-8740-F1730C082B95}" destId="{AB63A6C0-3D27-4D99-83CC-985853B8040F}" srcOrd="7" destOrd="0" presId="urn:microsoft.com/office/officeart/2005/8/layout/hierarchy2"/>
    <dgm:cxn modelId="{CBD5901A-AB01-4BC4-8B5B-02CAC6FC0FD9}" type="presParOf" srcId="{AB63A6C0-3D27-4D99-83CC-985853B8040F}" destId="{4C60C056-ABAB-4659-9D81-F1AB1810279C}" srcOrd="0" destOrd="0" presId="urn:microsoft.com/office/officeart/2005/8/layout/hierarchy2"/>
    <dgm:cxn modelId="{1B8128E0-47F6-4E2B-99FA-A3E427A593D5}" type="presParOf" srcId="{AB63A6C0-3D27-4D99-83CC-985853B8040F}" destId="{03B9F56C-B21F-41C7-876F-2AFE5DD897C7}" srcOrd="1" destOrd="0" presId="urn:microsoft.com/office/officeart/2005/8/layout/hierarchy2"/>
    <dgm:cxn modelId="{00E909B1-B7FA-42BC-9A2F-24B84B8C85A6}" type="presParOf" srcId="{C3601415-EB32-4EA4-8740-F1730C082B95}" destId="{25F03D54-E400-43EF-B4EE-08BE0AF950F3}" srcOrd="8" destOrd="0" presId="urn:microsoft.com/office/officeart/2005/8/layout/hierarchy2"/>
    <dgm:cxn modelId="{D95F0FCC-A11E-4848-8822-518C86B8F889}" type="presParOf" srcId="{25F03D54-E400-43EF-B4EE-08BE0AF950F3}" destId="{85D9C175-66B5-40F1-A23A-14737136CCA8}" srcOrd="0" destOrd="0" presId="urn:microsoft.com/office/officeart/2005/8/layout/hierarchy2"/>
    <dgm:cxn modelId="{BD406194-C639-4539-8B16-6B44650D93DC}" type="presParOf" srcId="{C3601415-EB32-4EA4-8740-F1730C082B95}" destId="{6FBAEBEF-DA52-4D36-80A5-024FC2CAAFF1}" srcOrd="9" destOrd="0" presId="urn:microsoft.com/office/officeart/2005/8/layout/hierarchy2"/>
    <dgm:cxn modelId="{4FE22A68-07CA-4FF4-8750-6359BA198521}" type="presParOf" srcId="{6FBAEBEF-DA52-4D36-80A5-024FC2CAAFF1}" destId="{39FA636E-9BCB-42DE-AE1D-21D4BA12E6EB}" srcOrd="0" destOrd="0" presId="urn:microsoft.com/office/officeart/2005/8/layout/hierarchy2"/>
    <dgm:cxn modelId="{F1FB3932-8686-4CA1-916A-9B3C546EC990}" type="presParOf" srcId="{6FBAEBEF-DA52-4D36-80A5-024FC2CAAFF1}" destId="{5A09296B-904E-43F7-A9FA-7B4F67E585F5}" srcOrd="1" destOrd="0" presId="urn:microsoft.com/office/officeart/2005/8/layout/hierarchy2"/>
    <dgm:cxn modelId="{190E3149-FC9E-47E7-89EC-955011AFB6CF}" type="presParOf" srcId="{C3601415-EB32-4EA4-8740-F1730C082B95}" destId="{67C82D17-77AA-46B7-9E70-A9E0926DEE15}" srcOrd="10" destOrd="0" presId="urn:microsoft.com/office/officeart/2005/8/layout/hierarchy2"/>
    <dgm:cxn modelId="{E46EAFA2-EAF3-4043-B962-FD3AD7E9B017}" type="presParOf" srcId="{67C82D17-77AA-46B7-9E70-A9E0926DEE15}" destId="{F6232752-2BB8-43EC-99AC-7EDE0421B878}" srcOrd="0" destOrd="0" presId="urn:microsoft.com/office/officeart/2005/8/layout/hierarchy2"/>
    <dgm:cxn modelId="{DC7B881E-EFCD-4C9E-A778-56AA7994DD23}" type="presParOf" srcId="{C3601415-EB32-4EA4-8740-F1730C082B95}" destId="{3BE9EC1A-0BC9-479A-937A-0EAE9899AA97}" srcOrd="11" destOrd="0" presId="urn:microsoft.com/office/officeart/2005/8/layout/hierarchy2"/>
    <dgm:cxn modelId="{F9CBE3AC-C11B-41D0-B0E0-3BE0C0147473}" type="presParOf" srcId="{3BE9EC1A-0BC9-479A-937A-0EAE9899AA97}" destId="{57A20CFE-660C-4739-8B6C-B6647011CF42}" srcOrd="0" destOrd="0" presId="urn:microsoft.com/office/officeart/2005/8/layout/hierarchy2"/>
    <dgm:cxn modelId="{E434E9BE-A06A-4D55-ACBF-F5BF92FB5EA7}" type="presParOf" srcId="{3BE9EC1A-0BC9-479A-937A-0EAE9899AA97}" destId="{2B018BD0-DB76-4C80-983C-2C32D8B0FFD8}" srcOrd="1" destOrd="0" presId="urn:microsoft.com/office/officeart/2005/8/layout/hierarchy2"/>
    <dgm:cxn modelId="{F44DBD89-92E9-4515-B1B6-33F68EB654E4}" type="presParOf" srcId="{C3601415-EB32-4EA4-8740-F1730C082B95}" destId="{D2671A5C-285C-44A0-91F4-478F588E505E}" srcOrd="12" destOrd="0" presId="urn:microsoft.com/office/officeart/2005/8/layout/hierarchy2"/>
    <dgm:cxn modelId="{DC137FC7-B7F8-4920-AF03-8036ED6F804B}" type="presParOf" srcId="{D2671A5C-285C-44A0-91F4-478F588E505E}" destId="{82972D7E-32BD-4C36-B95D-4EACC24C9753}" srcOrd="0" destOrd="0" presId="urn:microsoft.com/office/officeart/2005/8/layout/hierarchy2"/>
    <dgm:cxn modelId="{30FB650A-0046-4C86-B167-60E6D26893F3}" type="presParOf" srcId="{C3601415-EB32-4EA4-8740-F1730C082B95}" destId="{13137BAB-9FA5-4C11-AF93-B691EFB0042E}" srcOrd="13" destOrd="0" presId="urn:microsoft.com/office/officeart/2005/8/layout/hierarchy2"/>
    <dgm:cxn modelId="{E5534231-B0AC-4576-91D7-A716AEA837C6}" type="presParOf" srcId="{13137BAB-9FA5-4C11-AF93-B691EFB0042E}" destId="{8A9885E4-810A-4D51-B845-31394623D3EE}" srcOrd="0" destOrd="0" presId="urn:microsoft.com/office/officeart/2005/8/layout/hierarchy2"/>
    <dgm:cxn modelId="{C1B04CEF-7577-4C98-956D-9238CF17ABF6}" type="presParOf" srcId="{13137BAB-9FA5-4C11-AF93-B691EFB0042E}" destId="{178CF41C-B60B-4C94-9419-D38810199DCA}" srcOrd="1" destOrd="0" presId="urn:microsoft.com/office/officeart/2005/8/layout/hierarchy2"/>
    <dgm:cxn modelId="{4705F3A6-64A3-4E3C-8BDF-959D58D9FEA9}" type="presParOf" srcId="{C3601415-EB32-4EA4-8740-F1730C082B95}" destId="{7FFF0660-7336-45EA-8C97-61A221EE2D70}" srcOrd="14" destOrd="0" presId="urn:microsoft.com/office/officeart/2005/8/layout/hierarchy2"/>
    <dgm:cxn modelId="{09D02E8C-83D7-4369-B85D-FD09CDE48A14}" type="presParOf" srcId="{7FFF0660-7336-45EA-8C97-61A221EE2D70}" destId="{9936159D-31E5-488F-9BDD-10641B8D3E01}" srcOrd="0" destOrd="0" presId="urn:microsoft.com/office/officeart/2005/8/layout/hierarchy2"/>
    <dgm:cxn modelId="{34AA8D40-1DC7-4859-AA65-DCD6807B77D9}" type="presParOf" srcId="{C3601415-EB32-4EA4-8740-F1730C082B95}" destId="{D23C7249-C7E4-453E-9999-776E280A32A1}" srcOrd="15" destOrd="0" presId="urn:microsoft.com/office/officeart/2005/8/layout/hierarchy2"/>
    <dgm:cxn modelId="{F66C193F-EFA4-48AE-82F8-A98920F59227}" type="presParOf" srcId="{D23C7249-C7E4-453E-9999-776E280A32A1}" destId="{130C22C1-C3F6-4440-B474-135AACDA752E}" srcOrd="0" destOrd="0" presId="urn:microsoft.com/office/officeart/2005/8/layout/hierarchy2"/>
    <dgm:cxn modelId="{EF4CF48C-2AD9-418B-9442-DF54B1424EE6}" type="presParOf" srcId="{D23C7249-C7E4-453E-9999-776E280A32A1}" destId="{4D418EDC-BFF2-45AF-8DD3-19AFC8B7ECC5}" srcOrd="1" destOrd="0" presId="urn:microsoft.com/office/officeart/2005/8/layout/hierarchy2"/>
    <dgm:cxn modelId="{17EB0BC0-04E5-49AB-892A-95E842773293}" type="presParOf" srcId="{C3601415-EB32-4EA4-8740-F1730C082B95}" destId="{C6EEDBD3-CEFD-4D4A-AF10-08BA37E5247C}" srcOrd="16" destOrd="0" presId="urn:microsoft.com/office/officeart/2005/8/layout/hierarchy2"/>
    <dgm:cxn modelId="{EEE498F1-CC52-4FF8-85AF-80BA4BC29E00}" type="presParOf" srcId="{C6EEDBD3-CEFD-4D4A-AF10-08BA37E5247C}" destId="{CEA76B12-73C9-4CBD-89B1-269E5E7AFC49}" srcOrd="0" destOrd="0" presId="urn:microsoft.com/office/officeart/2005/8/layout/hierarchy2"/>
    <dgm:cxn modelId="{9FC98645-E8C5-4A56-9E82-AA3C91023DA5}" type="presParOf" srcId="{C3601415-EB32-4EA4-8740-F1730C082B95}" destId="{A6C08AA6-918F-4101-AFF1-183AB51ADFDC}" srcOrd="17" destOrd="0" presId="urn:microsoft.com/office/officeart/2005/8/layout/hierarchy2"/>
    <dgm:cxn modelId="{393066C4-2D47-4A51-8373-3C356A3F2611}" type="presParOf" srcId="{A6C08AA6-918F-4101-AFF1-183AB51ADFDC}" destId="{8907D945-F9DA-4600-87C0-35A22543C8FB}" srcOrd="0" destOrd="0" presId="urn:microsoft.com/office/officeart/2005/8/layout/hierarchy2"/>
    <dgm:cxn modelId="{BD4F9CEC-9D2B-4BDC-9D46-7E3986AF7C25}" type="presParOf" srcId="{A6C08AA6-918F-4101-AFF1-183AB51ADFDC}" destId="{48D96F64-CD2E-439A-8B2B-4A818F2DFB39}" srcOrd="1" destOrd="0" presId="urn:microsoft.com/office/officeart/2005/8/layout/hierarchy2"/>
    <dgm:cxn modelId="{C8FCE1F0-5E5F-4AF4-9DC8-0E0CC47558D3}" type="presParOf" srcId="{11C54CDD-FBAF-43FB-999A-977DBB53FED4}" destId="{6B08627A-2275-4161-AD84-EE74FC977656}" srcOrd="2" destOrd="0" presId="urn:microsoft.com/office/officeart/2005/8/layout/hierarchy2"/>
    <dgm:cxn modelId="{DC6F47BD-747D-4A6C-AD7E-42E229182F60}" type="presParOf" srcId="{6B08627A-2275-4161-AD84-EE74FC977656}" destId="{3EED04C8-CBD4-43C4-88EF-35D7A334F357}" srcOrd="0" destOrd="0" presId="urn:microsoft.com/office/officeart/2005/8/layout/hierarchy2"/>
    <dgm:cxn modelId="{FE1EF16C-EA47-491B-9CD9-8A5BA60DE70E}" type="presParOf" srcId="{11C54CDD-FBAF-43FB-999A-977DBB53FED4}" destId="{CDC8F53B-068E-4FC7-A497-D00820E80CE3}" srcOrd="3" destOrd="0" presId="urn:microsoft.com/office/officeart/2005/8/layout/hierarchy2"/>
    <dgm:cxn modelId="{DA2693DE-B28A-4C86-A972-C22ED7A4BCC2}" type="presParOf" srcId="{CDC8F53B-068E-4FC7-A497-D00820E80CE3}" destId="{426E51B7-461F-4A57-B70A-B1DEC9404C3F}" srcOrd="0" destOrd="0" presId="urn:microsoft.com/office/officeart/2005/8/layout/hierarchy2"/>
    <dgm:cxn modelId="{3158D954-196D-4D41-8161-C70A306A917E}" type="presParOf" srcId="{CDC8F53B-068E-4FC7-A497-D00820E80CE3}" destId="{1537198A-D9C0-40C7-9175-7E4BE8981C6F}"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3D6ED69-EB57-4BDE-A227-082DAE96C189}" type="doc">
      <dgm:prSet loTypeId="urn:microsoft.com/office/officeart/2005/8/layout/hierarchy2" loCatId="hierarchy" qsTypeId="urn:microsoft.com/office/officeart/2005/8/quickstyle/simple4" qsCatId="simple" csTypeId="urn:microsoft.com/office/officeart/2005/8/colors/accent0_3" csCatId="mainScheme" phldr="1"/>
      <dgm:spPr/>
      <dgm:t>
        <a:bodyPr/>
        <a:lstStyle/>
        <a:p>
          <a:endParaRPr lang="en-US"/>
        </a:p>
      </dgm:t>
    </dgm:pt>
    <dgm:pt modelId="{14E4BF4A-DDCB-43B1-B856-D1E204CC274D}">
      <dgm:prSet phldrT="[Text]" custT="1"/>
      <dgm:spPr/>
      <dgm:t>
        <a:bodyPr/>
        <a:lstStyle/>
        <a:p>
          <a:r>
            <a:rPr lang="en-US" sz="1000" b="1" dirty="0" smtClean="0"/>
            <a:t>Measure</a:t>
          </a:r>
          <a:endParaRPr lang="en-US" sz="800" b="1" dirty="0"/>
        </a:p>
      </dgm:t>
    </dgm:pt>
    <dgm:pt modelId="{7A4CB5D1-2D84-41CD-BC0C-82F89E772FFA}" type="parTrans" cxnId="{FB592BBB-9B9F-4E69-BBAB-163DF0E1736C}">
      <dgm:prSet/>
      <dgm:spPr/>
      <dgm:t>
        <a:bodyPr/>
        <a:lstStyle/>
        <a:p>
          <a:endParaRPr lang="en-US" dirty="0"/>
        </a:p>
      </dgm:t>
    </dgm:pt>
    <dgm:pt modelId="{48BB93A4-79D0-4A28-871C-635F3AD91AB1}" type="sibTrans" cxnId="{FB592BBB-9B9F-4E69-BBAB-163DF0E1736C}">
      <dgm:prSet/>
      <dgm:spPr/>
      <dgm:t>
        <a:bodyPr/>
        <a:lstStyle/>
        <a:p>
          <a:endParaRPr lang="en-US"/>
        </a:p>
      </dgm:t>
    </dgm:pt>
    <dgm:pt modelId="{7326E236-7435-4011-877F-97A744AFF59C}">
      <dgm:prSet phldrT="[Text]" custT="1"/>
      <dgm:spPr/>
      <dgm:t>
        <a:bodyPr/>
        <a:lstStyle/>
        <a:p>
          <a:r>
            <a:rPr lang="en-US" sz="1000" b="1" dirty="0" err="1" smtClean="0"/>
            <a:t>Stateful</a:t>
          </a:r>
          <a:endParaRPr lang="en-US" sz="1000" b="1" dirty="0" smtClean="0"/>
        </a:p>
        <a:p>
          <a:r>
            <a:rPr lang="en-US" sz="1000" b="1" dirty="0" smtClean="0"/>
            <a:t>Measure</a:t>
          </a:r>
          <a:endParaRPr lang="en-US" sz="1000" b="1" dirty="0"/>
        </a:p>
      </dgm:t>
    </dgm:pt>
    <dgm:pt modelId="{F0DBFC63-CBD2-479C-AC24-2AB62219119D}" type="parTrans" cxnId="{7D2C3103-11FF-4716-93D0-061DDBB21E7A}">
      <dgm:prSet/>
      <dgm:spPr/>
      <dgm:t>
        <a:bodyPr/>
        <a:lstStyle/>
        <a:p>
          <a:endParaRPr lang="en-US" dirty="0"/>
        </a:p>
      </dgm:t>
    </dgm:pt>
    <dgm:pt modelId="{0175CB66-4AED-4003-8215-AFBCE3E7D71C}" type="sibTrans" cxnId="{7D2C3103-11FF-4716-93D0-061DDBB21E7A}">
      <dgm:prSet/>
      <dgm:spPr/>
      <dgm:t>
        <a:bodyPr/>
        <a:lstStyle/>
        <a:p>
          <a:endParaRPr lang="en-US"/>
        </a:p>
      </dgm:t>
    </dgm:pt>
    <dgm:pt modelId="{F076E0E2-A196-44A4-87DE-5FBED079355E}">
      <dgm:prSet phldrT="[Text]" custT="1"/>
      <dgm:spPr>
        <a:solidFill>
          <a:schemeClr val="accent2">
            <a:lumMod val="50000"/>
          </a:schemeClr>
        </a:solidFill>
      </dgm:spPr>
      <dgm:t>
        <a:bodyPr/>
        <a:lstStyle/>
        <a:p>
          <a:r>
            <a:rPr lang="en-US" sz="1000" b="1" dirty="0" smtClean="0"/>
            <a:t>Action</a:t>
          </a:r>
          <a:endParaRPr lang="en-US" sz="800" b="1" dirty="0"/>
        </a:p>
      </dgm:t>
    </dgm:pt>
    <dgm:pt modelId="{CCB58864-3AC2-4A92-A514-2E54E2CDE72D}" type="parTrans" cxnId="{982AD634-3DC6-4689-8301-193C48D3C040}">
      <dgm:prSet/>
      <dgm:spPr/>
      <dgm:t>
        <a:bodyPr/>
        <a:lstStyle/>
        <a:p>
          <a:endParaRPr lang="en-US"/>
        </a:p>
      </dgm:t>
    </dgm:pt>
    <dgm:pt modelId="{9E7E03D1-C76E-43B1-9BCF-CC6C295C3F2D}" type="sibTrans" cxnId="{982AD634-3DC6-4689-8301-193C48D3C040}">
      <dgm:prSet/>
      <dgm:spPr/>
      <dgm:t>
        <a:bodyPr/>
        <a:lstStyle/>
        <a:p>
          <a:endParaRPr lang="en-US"/>
        </a:p>
      </dgm:t>
    </dgm:pt>
    <dgm:pt modelId="{88DA309E-AF70-4B7D-A48C-0C9727E1923C}">
      <dgm:prSet phldrT="[Text]" custT="1"/>
      <dgm:spPr/>
      <dgm:t>
        <a:bodyPr/>
        <a:lstStyle/>
        <a:p>
          <a:r>
            <a:rPr lang="en-US" sz="1000" b="1" dirty="0" smtClean="0"/>
            <a:t>Observable</a:t>
          </a:r>
          <a:endParaRPr lang="en-US" sz="800" b="1" dirty="0"/>
        </a:p>
      </dgm:t>
    </dgm:pt>
    <dgm:pt modelId="{ACB0E4E4-9E29-4677-9DBE-2DCC76D10101}" type="parTrans" cxnId="{0054FF21-37B6-482C-A8DD-C46BF612D734}">
      <dgm:prSet/>
      <dgm:spPr/>
      <dgm:t>
        <a:bodyPr/>
        <a:lstStyle/>
        <a:p>
          <a:endParaRPr lang="en-US"/>
        </a:p>
      </dgm:t>
    </dgm:pt>
    <dgm:pt modelId="{DE1628D9-A832-45BC-ABBD-17D20C9EA081}" type="sibTrans" cxnId="{0054FF21-37B6-482C-A8DD-C46BF612D734}">
      <dgm:prSet/>
      <dgm:spPr/>
      <dgm:t>
        <a:bodyPr/>
        <a:lstStyle/>
        <a:p>
          <a:endParaRPr lang="en-US"/>
        </a:p>
      </dgm:t>
    </dgm:pt>
    <dgm:pt modelId="{F328DECF-4E80-4CBB-B0FD-15648DFB8E48}">
      <dgm:prSet phldrT="[Text]" custT="1"/>
      <dgm:spPr>
        <a:solidFill>
          <a:schemeClr val="tx2"/>
        </a:solidFill>
      </dgm:spPr>
      <dgm:t>
        <a:bodyPr/>
        <a:lstStyle/>
        <a:p>
          <a:r>
            <a:rPr lang="en-US" sz="1000" b="1" dirty="0" smtClean="0"/>
            <a:t>Event</a:t>
          </a:r>
          <a:endParaRPr lang="en-US" sz="800" b="1" dirty="0"/>
        </a:p>
      </dgm:t>
    </dgm:pt>
    <dgm:pt modelId="{A70E4E31-D6F2-45B0-89A6-839C2ECD400F}" type="parTrans" cxnId="{52C5B8D2-21DC-4A1D-8F26-00508C5091CF}">
      <dgm:prSet/>
      <dgm:spPr/>
      <dgm:t>
        <a:bodyPr/>
        <a:lstStyle/>
        <a:p>
          <a:endParaRPr lang="en-US"/>
        </a:p>
      </dgm:t>
    </dgm:pt>
    <dgm:pt modelId="{32E00C6E-1411-4AD3-BABD-7ABC662E70BB}" type="sibTrans" cxnId="{52C5B8D2-21DC-4A1D-8F26-00508C5091CF}">
      <dgm:prSet/>
      <dgm:spPr/>
      <dgm:t>
        <a:bodyPr/>
        <a:lstStyle/>
        <a:p>
          <a:endParaRPr lang="en-US"/>
        </a:p>
      </dgm:t>
    </dgm:pt>
    <dgm:pt modelId="{29CB5AA6-112F-47AF-928B-75826E6E6256}">
      <dgm:prSet phldrT="[Text]" custT="1"/>
      <dgm:spPr>
        <a:solidFill>
          <a:schemeClr val="tx2"/>
        </a:solidFill>
      </dgm:spPr>
      <dgm:t>
        <a:bodyPr/>
        <a:lstStyle/>
        <a:p>
          <a:r>
            <a:rPr lang="en-US" sz="1000" b="1" dirty="0" smtClean="0"/>
            <a:t>Measure Source</a:t>
          </a:r>
          <a:endParaRPr lang="en-US" sz="1000" b="1" dirty="0"/>
        </a:p>
      </dgm:t>
    </dgm:pt>
    <dgm:pt modelId="{5F916DBB-A222-47AA-B670-C4B07639B15B}" type="parTrans" cxnId="{9D5AC01E-ACC0-4DFA-9969-72AF101435EF}">
      <dgm:prSet/>
      <dgm:spPr/>
      <dgm:t>
        <a:bodyPr/>
        <a:lstStyle/>
        <a:p>
          <a:endParaRPr lang="en-US" dirty="0"/>
        </a:p>
      </dgm:t>
    </dgm:pt>
    <dgm:pt modelId="{5F4F0265-A329-4AC1-80BE-62D5278BD344}" type="sibTrans" cxnId="{9D5AC01E-ACC0-4DFA-9969-72AF101435EF}">
      <dgm:prSet/>
      <dgm:spPr/>
      <dgm:t>
        <a:bodyPr/>
        <a:lstStyle/>
        <a:p>
          <a:endParaRPr lang="en-US"/>
        </a:p>
      </dgm:t>
    </dgm:pt>
    <dgm:pt modelId="{DFBF265F-26BC-4191-AFA9-02699D7429A1}">
      <dgm:prSet phldrT="[Text]" custT="1"/>
      <dgm:spPr>
        <a:solidFill>
          <a:schemeClr val="accent2">
            <a:lumMod val="50000"/>
          </a:schemeClr>
        </a:solidFill>
      </dgm:spPr>
      <dgm:t>
        <a:bodyPr/>
        <a:lstStyle/>
        <a:p>
          <a:r>
            <a:rPr lang="en-US" sz="1000" b="1" dirty="0" smtClean="0"/>
            <a:t>Object State</a:t>
          </a:r>
          <a:endParaRPr lang="en-US" sz="1000" b="1" dirty="0"/>
        </a:p>
      </dgm:t>
    </dgm:pt>
    <dgm:pt modelId="{69760816-09BF-4C9F-9759-2BD819C770F7}" type="parTrans" cxnId="{A4DBC885-613A-43BD-AEDD-63299078905C}">
      <dgm:prSet/>
      <dgm:spPr/>
      <dgm:t>
        <a:bodyPr/>
        <a:lstStyle/>
        <a:p>
          <a:endParaRPr lang="en-US"/>
        </a:p>
      </dgm:t>
    </dgm:pt>
    <dgm:pt modelId="{34691EC9-6F7B-42AF-80C4-936D480BEA8A}" type="sibTrans" cxnId="{A4DBC885-613A-43BD-AEDD-63299078905C}">
      <dgm:prSet/>
      <dgm:spPr/>
      <dgm:t>
        <a:bodyPr/>
        <a:lstStyle/>
        <a:p>
          <a:endParaRPr lang="en-US"/>
        </a:p>
      </dgm:t>
    </dgm:pt>
    <dgm:pt modelId="{0CEE92DC-45D7-4F21-8C0A-F68E88A37E4D}">
      <dgm:prSet phldrT="[Text]" custT="1"/>
      <dgm:spPr>
        <a:solidFill>
          <a:schemeClr val="accent2">
            <a:lumMod val="50000"/>
          </a:schemeClr>
        </a:solidFill>
      </dgm:spPr>
      <dgm:t>
        <a:bodyPr/>
        <a:lstStyle/>
        <a:p>
          <a:r>
            <a:rPr lang="en-US" sz="1000" b="1" dirty="0" smtClean="0"/>
            <a:t>Object</a:t>
          </a:r>
          <a:endParaRPr lang="en-US" sz="800" b="1" dirty="0"/>
        </a:p>
      </dgm:t>
    </dgm:pt>
    <dgm:pt modelId="{D339BE32-570C-4D9B-8A03-60647E41FB29}" type="parTrans" cxnId="{CE1B8B6F-6B21-4CB3-8A82-CFF44566BFC8}">
      <dgm:prSet/>
      <dgm:spPr/>
      <dgm:t>
        <a:bodyPr/>
        <a:lstStyle/>
        <a:p>
          <a:endParaRPr lang="en-US"/>
        </a:p>
      </dgm:t>
    </dgm:pt>
    <dgm:pt modelId="{638994B2-E24B-499D-9B8E-C4F1D6A0BEF3}" type="sibTrans" cxnId="{CE1B8B6F-6B21-4CB3-8A82-CFF44566BFC8}">
      <dgm:prSet/>
      <dgm:spPr/>
      <dgm:t>
        <a:bodyPr/>
        <a:lstStyle/>
        <a:p>
          <a:endParaRPr lang="en-US"/>
        </a:p>
      </dgm:t>
    </dgm:pt>
    <dgm:pt modelId="{0D683AE0-2FD4-47F8-A52F-AE90C79B651F}">
      <dgm:prSet phldrT="[Text]" custT="1"/>
      <dgm:spPr>
        <a:solidFill>
          <a:schemeClr val="accent2">
            <a:lumMod val="50000"/>
          </a:schemeClr>
        </a:solidFill>
      </dgm:spPr>
      <dgm:t>
        <a:bodyPr/>
        <a:lstStyle/>
        <a:p>
          <a:r>
            <a:rPr lang="en-US" sz="1000" b="1" dirty="0" smtClean="0"/>
            <a:t>Defined Object</a:t>
          </a:r>
          <a:endParaRPr lang="en-US" sz="1000" b="1" dirty="0"/>
        </a:p>
      </dgm:t>
    </dgm:pt>
    <dgm:pt modelId="{9F6F26D8-F386-4CD2-9E6E-8B43F4A68163}" type="parTrans" cxnId="{30EC9CF0-9D19-4EC4-BEAE-DE33FC6A2199}">
      <dgm:prSet/>
      <dgm:spPr/>
      <dgm:t>
        <a:bodyPr/>
        <a:lstStyle/>
        <a:p>
          <a:endParaRPr lang="en-US"/>
        </a:p>
      </dgm:t>
    </dgm:pt>
    <dgm:pt modelId="{6488DA52-7CC6-428A-AC35-A45458DA60E5}" type="sibTrans" cxnId="{30EC9CF0-9D19-4EC4-BEAE-DE33FC6A2199}">
      <dgm:prSet/>
      <dgm:spPr/>
      <dgm:t>
        <a:bodyPr/>
        <a:lstStyle/>
        <a:p>
          <a:endParaRPr lang="en-US"/>
        </a:p>
      </dgm:t>
    </dgm:pt>
    <dgm:pt modelId="{78037183-5574-42C3-AB76-A9401653169F}">
      <dgm:prSet phldrT="[Text]" custT="1"/>
      <dgm:spPr>
        <a:solidFill>
          <a:schemeClr val="accent2">
            <a:lumMod val="50000"/>
          </a:schemeClr>
        </a:solidFill>
      </dgm:spPr>
      <dgm:t>
        <a:bodyPr/>
        <a:lstStyle/>
        <a:p>
          <a:r>
            <a:rPr lang="en-US" sz="1000" b="1" dirty="0" smtClean="0"/>
            <a:t>File System</a:t>
          </a:r>
          <a:endParaRPr lang="en-US" sz="1000" b="1" dirty="0"/>
        </a:p>
      </dgm:t>
    </dgm:pt>
    <dgm:pt modelId="{71F8C2DA-5F25-4B4C-AB03-5D21FD6AA036}" type="parTrans" cxnId="{B13F3EB3-5C02-4EFA-9A62-76DB86BA1A84}">
      <dgm:prSet/>
      <dgm:spPr/>
      <dgm:t>
        <a:bodyPr/>
        <a:lstStyle/>
        <a:p>
          <a:endParaRPr lang="en-US"/>
        </a:p>
      </dgm:t>
    </dgm:pt>
    <dgm:pt modelId="{41A6B747-216E-4EE9-BF36-78E3149FA498}" type="sibTrans" cxnId="{B13F3EB3-5C02-4EFA-9A62-76DB86BA1A84}">
      <dgm:prSet/>
      <dgm:spPr/>
      <dgm:t>
        <a:bodyPr/>
        <a:lstStyle/>
        <a:p>
          <a:endParaRPr lang="en-US"/>
        </a:p>
      </dgm:t>
    </dgm:pt>
    <dgm:pt modelId="{610A8C02-9DA4-44AB-9179-25BAEE6F1499}">
      <dgm:prSet phldrT="[Text]" custT="1"/>
      <dgm:spPr>
        <a:solidFill>
          <a:schemeClr val="accent2">
            <a:lumMod val="50000"/>
          </a:schemeClr>
        </a:solidFill>
      </dgm:spPr>
      <dgm:t>
        <a:bodyPr/>
        <a:lstStyle/>
        <a:p>
          <a:r>
            <a:rPr lang="en-US" sz="1000" b="1" dirty="0" smtClean="0"/>
            <a:t>GUI</a:t>
          </a:r>
          <a:endParaRPr lang="en-US" sz="800" b="1" dirty="0"/>
        </a:p>
      </dgm:t>
    </dgm:pt>
    <dgm:pt modelId="{1451E722-82C8-41F0-BBDE-B800F9221741}" type="parTrans" cxnId="{C68657E7-A430-4DDC-9414-6AAC96DB558D}">
      <dgm:prSet/>
      <dgm:spPr/>
      <dgm:t>
        <a:bodyPr/>
        <a:lstStyle/>
        <a:p>
          <a:endParaRPr lang="en-US"/>
        </a:p>
      </dgm:t>
    </dgm:pt>
    <dgm:pt modelId="{E508D7BB-8C59-470A-87FC-990A8D8C440F}" type="sibTrans" cxnId="{C68657E7-A430-4DDC-9414-6AAC96DB558D}">
      <dgm:prSet/>
      <dgm:spPr/>
      <dgm:t>
        <a:bodyPr/>
        <a:lstStyle/>
        <a:p>
          <a:endParaRPr lang="en-US"/>
        </a:p>
      </dgm:t>
    </dgm:pt>
    <dgm:pt modelId="{BF436A55-B407-4150-A336-644BB340045C}">
      <dgm:prSet phldrT="[Text]" custT="1"/>
      <dgm:spPr>
        <a:solidFill>
          <a:schemeClr val="accent2">
            <a:lumMod val="50000"/>
          </a:schemeClr>
        </a:solidFill>
      </dgm:spPr>
      <dgm:t>
        <a:bodyPr/>
        <a:lstStyle/>
        <a:p>
          <a:r>
            <a:rPr lang="en-US" sz="1000" b="1" dirty="0" smtClean="0"/>
            <a:t>IPC</a:t>
          </a:r>
          <a:endParaRPr lang="en-US" sz="800" b="1" dirty="0"/>
        </a:p>
      </dgm:t>
    </dgm:pt>
    <dgm:pt modelId="{50EFA0FC-EB90-4362-9A14-8A3BADA85FA9}" type="parTrans" cxnId="{BDA10C2C-6FF0-43CA-BE15-FCC5451B8CE8}">
      <dgm:prSet/>
      <dgm:spPr/>
      <dgm:t>
        <a:bodyPr/>
        <a:lstStyle/>
        <a:p>
          <a:endParaRPr lang="en-US"/>
        </a:p>
      </dgm:t>
    </dgm:pt>
    <dgm:pt modelId="{D78CFBDD-45FC-47FE-AC37-99DFAB19D2AF}" type="sibTrans" cxnId="{BDA10C2C-6FF0-43CA-BE15-FCC5451B8CE8}">
      <dgm:prSet/>
      <dgm:spPr/>
      <dgm:t>
        <a:bodyPr/>
        <a:lstStyle/>
        <a:p>
          <a:endParaRPr lang="en-US"/>
        </a:p>
      </dgm:t>
    </dgm:pt>
    <dgm:pt modelId="{138D70A0-D1C6-499F-8EE9-DF3FB6497F7E}">
      <dgm:prSet phldrT="[Text]" custT="1"/>
      <dgm:spPr>
        <a:solidFill>
          <a:schemeClr val="accent2">
            <a:lumMod val="50000"/>
          </a:schemeClr>
        </a:solidFill>
      </dgm:spPr>
      <dgm:t>
        <a:bodyPr/>
        <a:lstStyle/>
        <a:p>
          <a:r>
            <a:rPr lang="en-US" sz="1000" b="1" dirty="0" smtClean="0"/>
            <a:t>Internet</a:t>
          </a:r>
          <a:endParaRPr lang="en-US" sz="800" b="1" dirty="0"/>
        </a:p>
      </dgm:t>
    </dgm:pt>
    <dgm:pt modelId="{D6839511-A0EF-420E-A015-AEE4E10570B1}" type="parTrans" cxnId="{BDFBBC20-0A0C-4A5E-8EF4-A2AB660BA201}">
      <dgm:prSet/>
      <dgm:spPr/>
      <dgm:t>
        <a:bodyPr/>
        <a:lstStyle/>
        <a:p>
          <a:endParaRPr lang="en-US"/>
        </a:p>
      </dgm:t>
    </dgm:pt>
    <dgm:pt modelId="{39D38457-FC30-44FE-A598-C9125113037D}" type="sibTrans" cxnId="{BDFBBC20-0A0C-4A5E-8EF4-A2AB660BA201}">
      <dgm:prSet/>
      <dgm:spPr/>
      <dgm:t>
        <a:bodyPr/>
        <a:lstStyle/>
        <a:p>
          <a:endParaRPr lang="en-US"/>
        </a:p>
      </dgm:t>
    </dgm:pt>
    <dgm:pt modelId="{425EC11C-07D5-45C6-B2DA-619CB740BB1A}">
      <dgm:prSet phldrT="[Text]" custT="1"/>
      <dgm:spPr>
        <a:solidFill>
          <a:schemeClr val="accent2">
            <a:lumMod val="50000"/>
          </a:schemeClr>
        </a:solidFill>
      </dgm:spPr>
      <dgm:t>
        <a:bodyPr/>
        <a:lstStyle/>
        <a:p>
          <a:r>
            <a:rPr lang="en-US" sz="1000" b="1" dirty="0" smtClean="0"/>
            <a:t>Module</a:t>
          </a:r>
          <a:endParaRPr lang="en-US" sz="800" b="1" dirty="0"/>
        </a:p>
      </dgm:t>
    </dgm:pt>
    <dgm:pt modelId="{66F4AB5E-0F8B-447F-9597-606FB491D2BA}" type="parTrans" cxnId="{377B7337-E40A-4675-822F-F6945BEF1FF4}">
      <dgm:prSet/>
      <dgm:spPr/>
      <dgm:t>
        <a:bodyPr/>
        <a:lstStyle/>
        <a:p>
          <a:endParaRPr lang="en-US"/>
        </a:p>
      </dgm:t>
    </dgm:pt>
    <dgm:pt modelId="{160CC2D2-7AEC-4460-A781-77AB72EF91DC}" type="sibTrans" cxnId="{377B7337-E40A-4675-822F-F6945BEF1FF4}">
      <dgm:prSet/>
      <dgm:spPr/>
      <dgm:t>
        <a:bodyPr/>
        <a:lstStyle/>
        <a:p>
          <a:endParaRPr lang="en-US"/>
        </a:p>
      </dgm:t>
    </dgm:pt>
    <dgm:pt modelId="{51D3C566-69A6-4735-9A1F-447D1BB3353F}">
      <dgm:prSet phldrT="[Text]" custT="1"/>
      <dgm:spPr>
        <a:solidFill>
          <a:schemeClr val="accent2">
            <a:lumMod val="50000"/>
          </a:schemeClr>
        </a:solidFill>
      </dgm:spPr>
      <dgm:t>
        <a:bodyPr/>
        <a:lstStyle/>
        <a:p>
          <a:r>
            <a:rPr lang="en-US" sz="1000" b="1" dirty="0" smtClean="0"/>
            <a:t>Registry</a:t>
          </a:r>
          <a:endParaRPr lang="en-US" sz="800" b="1" dirty="0"/>
        </a:p>
      </dgm:t>
    </dgm:pt>
    <dgm:pt modelId="{7FE31D2A-10ED-4747-AB5B-71102F05050B}" type="parTrans" cxnId="{2EE0280E-CA49-4D17-973E-878529943E17}">
      <dgm:prSet/>
      <dgm:spPr/>
      <dgm:t>
        <a:bodyPr/>
        <a:lstStyle/>
        <a:p>
          <a:endParaRPr lang="en-US"/>
        </a:p>
      </dgm:t>
    </dgm:pt>
    <dgm:pt modelId="{E247BCF3-F97B-485A-9824-D5C47EB42B91}" type="sibTrans" cxnId="{2EE0280E-CA49-4D17-973E-878529943E17}">
      <dgm:prSet/>
      <dgm:spPr/>
      <dgm:t>
        <a:bodyPr/>
        <a:lstStyle/>
        <a:p>
          <a:endParaRPr lang="en-US"/>
        </a:p>
      </dgm:t>
    </dgm:pt>
    <dgm:pt modelId="{1A919DB4-E267-4632-8FA0-DE02FC870FEF}">
      <dgm:prSet phldrT="[Text]" custT="1"/>
      <dgm:spPr>
        <a:solidFill>
          <a:schemeClr val="accent2">
            <a:lumMod val="50000"/>
          </a:schemeClr>
        </a:solidFill>
      </dgm:spPr>
      <dgm:t>
        <a:bodyPr/>
        <a:lstStyle/>
        <a:p>
          <a:r>
            <a:rPr lang="en-US" sz="1000" b="1" dirty="0" smtClean="0"/>
            <a:t>Memory</a:t>
          </a:r>
          <a:endParaRPr lang="en-US" sz="800" b="1" dirty="0"/>
        </a:p>
      </dgm:t>
    </dgm:pt>
    <dgm:pt modelId="{FAA31528-B864-4D83-A948-50A4220AC293}" type="parTrans" cxnId="{8EA39EAA-9EBC-4293-B2E7-CA5F8D8DC869}">
      <dgm:prSet/>
      <dgm:spPr/>
      <dgm:t>
        <a:bodyPr/>
        <a:lstStyle/>
        <a:p>
          <a:endParaRPr lang="en-US"/>
        </a:p>
      </dgm:t>
    </dgm:pt>
    <dgm:pt modelId="{56C1D837-B864-4710-ADCC-DCAABD5588BE}" type="sibTrans" cxnId="{8EA39EAA-9EBC-4293-B2E7-CA5F8D8DC869}">
      <dgm:prSet/>
      <dgm:spPr/>
      <dgm:t>
        <a:bodyPr/>
        <a:lstStyle/>
        <a:p>
          <a:endParaRPr lang="en-US"/>
        </a:p>
      </dgm:t>
    </dgm:pt>
    <dgm:pt modelId="{C03816EB-BCF5-4546-A0BF-BBE578EC4693}">
      <dgm:prSet phldrT="[Text]" custT="1"/>
      <dgm:spPr>
        <a:solidFill>
          <a:schemeClr val="accent2">
            <a:lumMod val="50000"/>
          </a:schemeClr>
        </a:solidFill>
      </dgm:spPr>
      <dgm:t>
        <a:bodyPr/>
        <a:lstStyle/>
        <a:p>
          <a:r>
            <a:rPr lang="en-US" sz="1000" b="1" dirty="0" smtClean="0"/>
            <a:t>Network</a:t>
          </a:r>
          <a:endParaRPr lang="en-US" sz="800" b="1" dirty="0"/>
        </a:p>
      </dgm:t>
    </dgm:pt>
    <dgm:pt modelId="{F457B7F4-D673-47B0-A618-A786E7A8C60D}" type="parTrans" cxnId="{022B49D3-456E-4F49-8078-FC1231D67E33}">
      <dgm:prSet/>
      <dgm:spPr/>
      <dgm:t>
        <a:bodyPr/>
        <a:lstStyle/>
        <a:p>
          <a:endParaRPr lang="en-US"/>
        </a:p>
      </dgm:t>
    </dgm:pt>
    <dgm:pt modelId="{6C9E4948-11F3-47A4-AAFB-3D7A4ACD06C3}" type="sibTrans" cxnId="{022B49D3-456E-4F49-8078-FC1231D67E33}">
      <dgm:prSet/>
      <dgm:spPr/>
      <dgm:t>
        <a:bodyPr/>
        <a:lstStyle/>
        <a:p>
          <a:endParaRPr lang="en-US"/>
        </a:p>
      </dgm:t>
    </dgm:pt>
    <dgm:pt modelId="{B408D419-C2C1-4B55-8F6E-7F9E1931E8D0}">
      <dgm:prSet phldrT="[Text]" custT="1"/>
      <dgm:spPr>
        <a:solidFill>
          <a:schemeClr val="accent2">
            <a:lumMod val="50000"/>
          </a:schemeClr>
        </a:solidFill>
      </dgm:spPr>
      <dgm:t>
        <a:bodyPr/>
        <a:lstStyle/>
        <a:p>
          <a:r>
            <a:rPr lang="en-US" sz="1000" b="1" dirty="0" smtClean="0"/>
            <a:t>Daemon</a:t>
          </a:r>
          <a:endParaRPr lang="en-US" sz="800" b="1" dirty="0"/>
        </a:p>
      </dgm:t>
    </dgm:pt>
    <dgm:pt modelId="{78E12FD3-5C7E-479C-AB1D-F6FEC3C83B4C}" type="parTrans" cxnId="{9C3A7B5A-CD91-48CA-B03A-FBA7E5B3B70C}">
      <dgm:prSet/>
      <dgm:spPr/>
      <dgm:t>
        <a:bodyPr/>
        <a:lstStyle/>
        <a:p>
          <a:endParaRPr lang="en-US"/>
        </a:p>
      </dgm:t>
    </dgm:pt>
    <dgm:pt modelId="{86B9A853-2EED-4B42-A6D0-EE203EEF07D0}" type="sibTrans" cxnId="{9C3A7B5A-CD91-48CA-B03A-FBA7E5B3B70C}">
      <dgm:prSet/>
      <dgm:spPr/>
      <dgm:t>
        <a:bodyPr/>
        <a:lstStyle/>
        <a:p>
          <a:endParaRPr lang="en-US"/>
        </a:p>
      </dgm:t>
    </dgm:pt>
    <dgm:pt modelId="{272F2D19-DBB8-475A-A985-495851A9E05D}">
      <dgm:prSet phldrT="[Text]" custT="1"/>
      <dgm:spPr>
        <a:solidFill>
          <a:schemeClr val="accent2">
            <a:lumMod val="50000"/>
          </a:schemeClr>
        </a:solidFill>
      </dgm:spPr>
      <dgm:t>
        <a:bodyPr/>
        <a:lstStyle/>
        <a:p>
          <a:r>
            <a:rPr lang="en-US" sz="1000" b="1" dirty="0" smtClean="0"/>
            <a:t>Custom Attributes</a:t>
          </a:r>
          <a:endParaRPr lang="en-US" sz="1000" b="1" dirty="0"/>
        </a:p>
      </dgm:t>
    </dgm:pt>
    <dgm:pt modelId="{F8CC49E4-6DB0-49F1-B087-8F96AB821084}" type="parTrans" cxnId="{532A15A1-133F-4D9C-8071-6FCD25B8CBC2}">
      <dgm:prSet/>
      <dgm:spPr/>
      <dgm:t>
        <a:bodyPr/>
        <a:lstStyle/>
        <a:p>
          <a:endParaRPr lang="en-US"/>
        </a:p>
      </dgm:t>
    </dgm:pt>
    <dgm:pt modelId="{24E3D9A9-B919-400A-9DF6-F81342524AA5}" type="sibTrans" cxnId="{532A15A1-133F-4D9C-8071-6FCD25B8CBC2}">
      <dgm:prSet/>
      <dgm:spPr/>
      <dgm:t>
        <a:bodyPr/>
        <a:lstStyle/>
        <a:p>
          <a:endParaRPr lang="en-US"/>
        </a:p>
      </dgm:t>
    </dgm:pt>
    <dgm:pt modelId="{25947BC2-C81B-4F57-A8FB-F8E4F462B63F}">
      <dgm:prSet phldrT="[Text]" custT="1"/>
      <dgm:spPr>
        <a:solidFill>
          <a:schemeClr val="accent2">
            <a:lumMod val="50000"/>
          </a:schemeClr>
        </a:solidFill>
      </dgm:spPr>
      <dgm:t>
        <a:bodyPr/>
        <a:lstStyle/>
        <a:p>
          <a:r>
            <a:rPr lang="en-US" sz="1000" b="1" dirty="0" smtClean="0"/>
            <a:t>Etc.</a:t>
          </a:r>
          <a:endParaRPr lang="en-US" sz="1000" b="1" dirty="0"/>
        </a:p>
      </dgm:t>
    </dgm:pt>
    <dgm:pt modelId="{B90255EA-FBEA-4479-ACC2-43C03866C356}" type="parTrans" cxnId="{CC2F107E-D5CA-495F-B5D5-EA0467B75B77}">
      <dgm:prSet/>
      <dgm:spPr/>
      <dgm:t>
        <a:bodyPr/>
        <a:lstStyle/>
        <a:p>
          <a:endParaRPr lang="en-US"/>
        </a:p>
      </dgm:t>
    </dgm:pt>
    <dgm:pt modelId="{8B3D9724-1BCF-4899-8DDC-3AB9B74E15B8}" type="sibTrans" cxnId="{CC2F107E-D5CA-495F-B5D5-EA0467B75B77}">
      <dgm:prSet/>
      <dgm:spPr/>
      <dgm:t>
        <a:bodyPr/>
        <a:lstStyle/>
        <a:p>
          <a:endParaRPr lang="en-US"/>
        </a:p>
      </dgm:t>
    </dgm:pt>
    <dgm:pt modelId="{2FEF0B14-F8AB-49E4-BB54-4B0748AD876E}" type="pres">
      <dgm:prSet presAssocID="{A3D6ED69-EB57-4BDE-A227-082DAE96C189}" presName="diagram" presStyleCnt="0">
        <dgm:presLayoutVars>
          <dgm:chPref val="1"/>
          <dgm:dir/>
          <dgm:animOne val="branch"/>
          <dgm:animLvl val="lvl"/>
          <dgm:resizeHandles val="exact"/>
        </dgm:presLayoutVars>
      </dgm:prSet>
      <dgm:spPr/>
      <dgm:t>
        <a:bodyPr/>
        <a:lstStyle/>
        <a:p>
          <a:endParaRPr lang="en-US"/>
        </a:p>
      </dgm:t>
    </dgm:pt>
    <dgm:pt modelId="{4B924332-663B-47FD-A5AB-F029FC08D8D7}" type="pres">
      <dgm:prSet presAssocID="{88DA309E-AF70-4B7D-A48C-0C9727E1923C}" presName="root1" presStyleCnt="0"/>
      <dgm:spPr/>
    </dgm:pt>
    <dgm:pt modelId="{B99AECFE-86B1-40F1-A6F3-289DB15FAA56}" type="pres">
      <dgm:prSet presAssocID="{88DA309E-AF70-4B7D-A48C-0C9727E1923C}" presName="LevelOneTextNode" presStyleLbl="node0" presStyleIdx="0" presStyleCnt="1" custLinFactY="94749" custLinFactNeighborX="617" custLinFactNeighborY="100000">
        <dgm:presLayoutVars>
          <dgm:chPref val="3"/>
        </dgm:presLayoutVars>
      </dgm:prSet>
      <dgm:spPr/>
      <dgm:t>
        <a:bodyPr/>
        <a:lstStyle/>
        <a:p>
          <a:endParaRPr lang="en-US"/>
        </a:p>
      </dgm:t>
    </dgm:pt>
    <dgm:pt modelId="{446D1A94-8EAC-4873-987A-D8951E7E05DC}" type="pres">
      <dgm:prSet presAssocID="{88DA309E-AF70-4B7D-A48C-0C9727E1923C}" presName="level2hierChild" presStyleCnt="0"/>
      <dgm:spPr/>
    </dgm:pt>
    <dgm:pt modelId="{867937B0-AF61-4354-8925-7A02A40C6825}" type="pres">
      <dgm:prSet presAssocID="{5F916DBB-A222-47AA-B670-C4B07639B15B}" presName="conn2-1" presStyleLbl="parChTrans1D2" presStyleIdx="0" presStyleCnt="2"/>
      <dgm:spPr/>
      <dgm:t>
        <a:bodyPr/>
        <a:lstStyle/>
        <a:p>
          <a:endParaRPr lang="en-US"/>
        </a:p>
      </dgm:t>
    </dgm:pt>
    <dgm:pt modelId="{A84FDF7A-2CB8-4675-A5CD-2BA3793905DC}" type="pres">
      <dgm:prSet presAssocID="{5F916DBB-A222-47AA-B670-C4B07639B15B}" presName="connTx" presStyleLbl="parChTrans1D2" presStyleIdx="0" presStyleCnt="2"/>
      <dgm:spPr/>
      <dgm:t>
        <a:bodyPr/>
        <a:lstStyle/>
        <a:p>
          <a:endParaRPr lang="en-US"/>
        </a:p>
      </dgm:t>
    </dgm:pt>
    <dgm:pt modelId="{53F19261-6EF8-418E-B817-6806C838532D}" type="pres">
      <dgm:prSet presAssocID="{29CB5AA6-112F-47AF-928B-75826E6E6256}" presName="root2" presStyleCnt="0"/>
      <dgm:spPr/>
    </dgm:pt>
    <dgm:pt modelId="{8C536FA9-40AA-457A-8896-F056E5422695}" type="pres">
      <dgm:prSet presAssocID="{29CB5AA6-112F-47AF-928B-75826E6E6256}" presName="LevelTwoTextNode" presStyleLbl="node2" presStyleIdx="0" presStyleCnt="2" custLinFactY="100000" custLinFactNeighborX="-16167" custLinFactNeighborY="110778">
        <dgm:presLayoutVars>
          <dgm:chPref val="3"/>
        </dgm:presLayoutVars>
      </dgm:prSet>
      <dgm:spPr/>
      <dgm:t>
        <a:bodyPr/>
        <a:lstStyle/>
        <a:p>
          <a:endParaRPr lang="en-US"/>
        </a:p>
      </dgm:t>
    </dgm:pt>
    <dgm:pt modelId="{B8184604-F9AF-4534-971A-EDC3F5C6C4E9}" type="pres">
      <dgm:prSet presAssocID="{29CB5AA6-112F-47AF-928B-75826E6E6256}" presName="level3hierChild" presStyleCnt="0"/>
      <dgm:spPr/>
    </dgm:pt>
    <dgm:pt modelId="{9C08CBB0-A89D-4AD2-AE0B-CAB99E8D72C8}" type="pres">
      <dgm:prSet presAssocID="{7A4CB5D1-2D84-41CD-BC0C-82F89E772FFA}" presName="conn2-1" presStyleLbl="parChTrans1D2" presStyleIdx="1" presStyleCnt="2"/>
      <dgm:spPr/>
      <dgm:t>
        <a:bodyPr/>
        <a:lstStyle/>
        <a:p>
          <a:endParaRPr lang="en-US"/>
        </a:p>
      </dgm:t>
    </dgm:pt>
    <dgm:pt modelId="{93DD17A6-B9E0-4C83-97EA-16D0D8FD2E1F}" type="pres">
      <dgm:prSet presAssocID="{7A4CB5D1-2D84-41CD-BC0C-82F89E772FFA}" presName="connTx" presStyleLbl="parChTrans1D2" presStyleIdx="1" presStyleCnt="2"/>
      <dgm:spPr/>
      <dgm:t>
        <a:bodyPr/>
        <a:lstStyle/>
        <a:p>
          <a:endParaRPr lang="en-US"/>
        </a:p>
      </dgm:t>
    </dgm:pt>
    <dgm:pt modelId="{EF3F6BBC-2A9E-47C5-A884-F27600FDC688}" type="pres">
      <dgm:prSet presAssocID="{14E4BF4A-DDCB-43B1-B856-D1E204CC274D}" presName="root2" presStyleCnt="0"/>
      <dgm:spPr/>
    </dgm:pt>
    <dgm:pt modelId="{59860E49-2664-4C99-A688-C4A1FC188C21}" type="pres">
      <dgm:prSet presAssocID="{14E4BF4A-DDCB-43B1-B856-D1E204CC274D}" presName="LevelTwoTextNode" presStyleLbl="node2" presStyleIdx="1" presStyleCnt="2" custLinFactY="100000" custLinFactNeighborX="-16167" custLinFactNeighborY="110778">
        <dgm:presLayoutVars>
          <dgm:chPref val="3"/>
        </dgm:presLayoutVars>
      </dgm:prSet>
      <dgm:spPr/>
      <dgm:t>
        <a:bodyPr/>
        <a:lstStyle/>
        <a:p>
          <a:endParaRPr lang="en-US"/>
        </a:p>
      </dgm:t>
    </dgm:pt>
    <dgm:pt modelId="{AE70B296-726F-4BBA-B44D-39CAF442A994}" type="pres">
      <dgm:prSet presAssocID="{14E4BF4A-DDCB-43B1-B856-D1E204CC274D}" presName="level3hierChild" presStyleCnt="0"/>
      <dgm:spPr/>
    </dgm:pt>
    <dgm:pt modelId="{B65C55D4-31CD-483D-BC1E-707F91594BC1}" type="pres">
      <dgm:prSet presAssocID="{F0DBFC63-CBD2-479C-AC24-2AB62219119D}" presName="conn2-1" presStyleLbl="parChTrans1D3" presStyleIdx="0" presStyleCnt="2"/>
      <dgm:spPr/>
      <dgm:t>
        <a:bodyPr/>
        <a:lstStyle/>
        <a:p>
          <a:endParaRPr lang="en-US"/>
        </a:p>
      </dgm:t>
    </dgm:pt>
    <dgm:pt modelId="{4E81DB5C-D9A5-495A-A4A7-2AF35D5EE0A5}" type="pres">
      <dgm:prSet presAssocID="{F0DBFC63-CBD2-479C-AC24-2AB62219119D}" presName="connTx" presStyleLbl="parChTrans1D3" presStyleIdx="0" presStyleCnt="2"/>
      <dgm:spPr/>
      <dgm:t>
        <a:bodyPr/>
        <a:lstStyle/>
        <a:p>
          <a:endParaRPr lang="en-US"/>
        </a:p>
      </dgm:t>
    </dgm:pt>
    <dgm:pt modelId="{DC2F8BFB-5862-4F0F-91BD-9F0810A9E3AC}" type="pres">
      <dgm:prSet presAssocID="{7326E236-7435-4011-877F-97A744AFF59C}" presName="root2" presStyleCnt="0"/>
      <dgm:spPr/>
      <dgm:t>
        <a:bodyPr/>
        <a:lstStyle/>
        <a:p>
          <a:endParaRPr lang="en-US"/>
        </a:p>
      </dgm:t>
    </dgm:pt>
    <dgm:pt modelId="{A4FB81C7-A480-4FE4-883E-C353718717C2}" type="pres">
      <dgm:prSet presAssocID="{7326E236-7435-4011-877F-97A744AFF59C}" presName="LevelTwoTextNode" presStyleLbl="node3" presStyleIdx="0" presStyleCnt="2" custLinFactY="79259" custLinFactNeighborX="-39574" custLinFactNeighborY="100000">
        <dgm:presLayoutVars>
          <dgm:chPref val="3"/>
        </dgm:presLayoutVars>
      </dgm:prSet>
      <dgm:spPr/>
      <dgm:t>
        <a:bodyPr/>
        <a:lstStyle/>
        <a:p>
          <a:endParaRPr lang="en-US"/>
        </a:p>
      </dgm:t>
    </dgm:pt>
    <dgm:pt modelId="{AA25F718-8563-43AD-9BBA-2067BCAFA179}" type="pres">
      <dgm:prSet presAssocID="{7326E236-7435-4011-877F-97A744AFF59C}" presName="level3hierChild" presStyleCnt="0"/>
      <dgm:spPr/>
      <dgm:t>
        <a:bodyPr/>
        <a:lstStyle/>
        <a:p>
          <a:endParaRPr lang="en-US"/>
        </a:p>
      </dgm:t>
    </dgm:pt>
    <dgm:pt modelId="{4D995407-B63D-40AA-B368-EB0904BD06D1}" type="pres">
      <dgm:prSet presAssocID="{A70E4E31-D6F2-45B0-89A6-839C2ECD400F}" presName="conn2-1" presStyleLbl="parChTrans1D3" presStyleIdx="1" presStyleCnt="2"/>
      <dgm:spPr/>
      <dgm:t>
        <a:bodyPr/>
        <a:lstStyle/>
        <a:p>
          <a:endParaRPr lang="en-US"/>
        </a:p>
      </dgm:t>
    </dgm:pt>
    <dgm:pt modelId="{20ADBD06-9359-4802-B4C0-A7CBAE84EBE9}" type="pres">
      <dgm:prSet presAssocID="{A70E4E31-D6F2-45B0-89A6-839C2ECD400F}" presName="connTx" presStyleLbl="parChTrans1D3" presStyleIdx="1" presStyleCnt="2"/>
      <dgm:spPr/>
      <dgm:t>
        <a:bodyPr/>
        <a:lstStyle/>
        <a:p>
          <a:endParaRPr lang="en-US"/>
        </a:p>
      </dgm:t>
    </dgm:pt>
    <dgm:pt modelId="{DCCDF9F7-7F37-429B-B160-3972EE23DADE}" type="pres">
      <dgm:prSet presAssocID="{F328DECF-4E80-4CBB-B0FD-15648DFB8E48}" presName="root2" presStyleCnt="0"/>
      <dgm:spPr/>
    </dgm:pt>
    <dgm:pt modelId="{31BEF11E-81A9-4FBB-B58D-623F262A6FAE}" type="pres">
      <dgm:prSet presAssocID="{F328DECF-4E80-4CBB-B0FD-15648DFB8E48}" presName="LevelTwoTextNode" presStyleLbl="node3" presStyleIdx="1" presStyleCnt="2" custLinFactY="100000" custLinFactNeighborX="-37276" custLinFactNeighborY="103025">
        <dgm:presLayoutVars>
          <dgm:chPref val="3"/>
        </dgm:presLayoutVars>
      </dgm:prSet>
      <dgm:spPr/>
      <dgm:t>
        <a:bodyPr/>
        <a:lstStyle/>
        <a:p>
          <a:endParaRPr lang="en-US"/>
        </a:p>
      </dgm:t>
    </dgm:pt>
    <dgm:pt modelId="{7FD6A374-E3B1-4F09-ACBC-AC60D00DDE63}" type="pres">
      <dgm:prSet presAssocID="{F328DECF-4E80-4CBB-B0FD-15648DFB8E48}" presName="level3hierChild" presStyleCnt="0"/>
      <dgm:spPr/>
    </dgm:pt>
    <dgm:pt modelId="{870D2F0E-4C31-47C5-B063-858E9664E286}" type="pres">
      <dgm:prSet presAssocID="{CCB58864-3AC2-4A92-A514-2E54E2CDE72D}" presName="conn2-1" presStyleLbl="parChTrans1D4" presStyleIdx="0" presStyleCnt="15"/>
      <dgm:spPr/>
      <dgm:t>
        <a:bodyPr/>
        <a:lstStyle/>
        <a:p>
          <a:endParaRPr lang="en-US"/>
        </a:p>
      </dgm:t>
    </dgm:pt>
    <dgm:pt modelId="{BB1242F4-71C2-454F-AE6A-FE7B5C99E85E}" type="pres">
      <dgm:prSet presAssocID="{CCB58864-3AC2-4A92-A514-2E54E2CDE72D}" presName="connTx" presStyleLbl="parChTrans1D4" presStyleIdx="0" presStyleCnt="15"/>
      <dgm:spPr/>
      <dgm:t>
        <a:bodyPr/>
        <a:lstStyle/>
        <a:p>
          <a:endParaRPr lang="en-US"/>
        </a:p>
      </dgm:t>
    </dgm:pt>
    <dgm:pt modelId="{35F3DAAD-31B8-47B3-9C73-8225A3058E7D}" type="pres">
      <dgm:prSet presAssocID="{F076E0E2-A196-44A4-87DE-5FBED079355E}" presName="root2" presStyleCnt="0"/>
      <dgm:spPr/>
      <dgm:t>
        <a:bodyPr/>
        <a:lstStyle/>
        <a:p>
          <a:endParaRPr lang="en-US"/>
        </a:p>
      </dgm:t>
    </dgm:pt>
    <dgm:pt modelId="{7C0134F2-55AD-47E1-84AD-66FF7E68D9F7}" type="pres">
      <dgm:prSet presAssocID="{F076E0E2-A196-44A4-87DE-5FBED079355E}" presName="LevelTwoTextNode" presStyleLbl="node4" presStyleIdx="0" presStyleCnt="15" custLinFactY="100000" custLinFactNeighborX="-44098" custLinFactNeighborY="103026">
        <dgm:presLayoutVars>
          <dgm:chPref val="3"/>
        </dgm:presLayoutVars>
      </dgm:prSet>
      <dgm:spPr/>
      <dgm:t>
        <a:bodyPr/>
        <a:lstStyle/>
        <a:p>
          <a:endParaRPr lang="en-US"/>
        </a:p>
      </dgm:t>
    </dgm:pt>
    <dgm:pt modelId="{67A94181-19DC-4B22-89C7-971B6C14D730}" type="pres">
      <dgm:prSet presAssocID="{F076E0E2-A196-44A4-87DE-5FBED079355E}" presName="level3hierChild" presStyleCnt="0"/>
      <dgm:spPr/>
      <dgm:t>
        <a:bodyPr/>
        <a:lstStyle/>
        <a:p>
          <a:endParaRPr lang="en-US"/>
        </a:p>
      </dgm:t>
    </dgm:pt>
    <dgm:pt modelId="{D12D4B1B-D5E2-4C65-ACEC-C980C83D1EEF}" type="pres">
      <dgm:prSet presAssocID="{69760816-09BF-4C9F-9759-2BD819C770F7}" presName="conn2-1" presStyleLbl="parChTrans1D4" presStyleIdx="1" presStyleCnt="15"/>
      <dgm:spPr/>
      <dgm:t>
        <a:bodyPr/>
        <a:lstStyle/>
        <a:p>
          <a:endParaRPr lang="en-US"/>
        </a:p>
      </dgm:t>
    </dgm:pt>
    <dgm:pt modelId="{6B23C2E5-F283-4B88-B3DF-58DC2D3C4749}" type="pres">
      <dgm:prSet presAssocID="{69760816-09BF-4C9F-9759-2BD819C770F7}" presName="connTx" presStyleLbl="parChTrans1D4" presStyleIdx="1" presStyleCnt="15"/>
      <dgm:spPr/>
      <dgm:t>
        <a:bodyPr/>
        <a:lstStyle/>
        <a:p>
          <a:endParaRPr lang="en-US"/>
        </a:p>
      </dgm:t>
    </dgm:pt>
    <dgm:pt modelId="{6499C4ED-7050-4966-ACC0-27CDE0D52C7E}" type="pres">
      <dgm:prSet presAssocID="{DFBF265F-26BC-4191-AFA9-02699D7429A1}" presName="root2" presStyleCnt="0"/>
      <dgm:spPr/>
    </dgm:pt>
    <dgm:pt modelId="{61A01A33-3C8A-4153-95AE-BF6B9C35A4F3}" type="pres">
      <dgm:prSet presAssocID="{DFBF265F-26BC-4191-AFA9-02699D7429A1}" presName="LevelTwoTextNode" presStyleLbl="node4" presStyleIdx="1" presStyleCnt="15" custLinFactNeighborX="-39008" custLinFactNeighborY="21478">
        <dgm:presLayoutVars>
          <dgm:chPref val="3"/>
        </dgm:presLayoutVars>
      </dgm:prSet>
      <dgm:spPr/>
      <dgm:t>
        <a:bodyPr/>
        <a:lstStyle/>
        <a:p>
          <a:endParaRPr lang="en-US"/>
        </a:p>
      </dgm:t>
    </dgm:pt>
    <dgm:pt modelId="{F1ADE4F4-58E9-401C-BA76-728E85324912}" type="pres">
      <dgm:prSet presAssocID="{DFBF265F-26BC-4191-AFA9-02699D7429A1}" presName="level3hierChild" presStyleCnt="0"/>
      <dgm:spPr/>
    </dgm:pt>
    <dgm:pt modelId="{77346B0C-3AA2-4D37-8E1C-B29C79AE560E}" type="pres">
      <dgm:prSet presAssocID="{D339BE32-570C-4D9B-8A03-60647E41FB29}" presName="conn2-1" presStyleLbl="parChTrans1D4" presStyleIdx="2" presStyleCnt="15"/>
      <dgm:spPr/>
      <dgm:t>
        <a:bodyPr/>
        <a:lstStyle/>
        <a:p>
          <a:endParaRPr lang="en-US"/>
        </a:p>
      </dgm:t>
    </dgm:pt>
    <dgm:pt modelId="{3E60F58F-D54C-4D58-8254-B08947A7CEC9}" type="pres">
      <dgm:prSet presAssocID="{D339BE32-570C-4D9B-8A03-60647E41FB29}" presName="connTx" presStyleLbl="parChTrans1D4" presStyleIdx="2" presStyleCnt="15"/>
      <dgm:spPr/>
      <dgm:t>
        <a:bodyPr/>
        <a:lstStyle/>
        <a:p>
          <a:endParaRPr lang="en-US"/>
        </a:p>
      </dgm:t>
    </dgm:pt>
    <dgm:pt modelId="{71F53E13-1777-4FB7-B734-501CA55096B7}" type="pres">
      <dgm:prSet presAssocID="{0CEE92DC-45D7-4F21-8C0A-F68E88A37E4D}" presName="root2" presStyleCnt="0"/>
      <dgm:spPr/>
    </dgm:pt>
    <dgm:pt modelId="{6E2A96D3-D36B-4B24-9831-9EAA922742A0}" type="pres">
      <dgm:prSet presAssocID="{0CEE92DC-45D7-4F21-8C0A-F68E88A37E4D}" presName="LevelTwoTextNode" presStyleLbl="node4" presStyleIdx="2" presStyleCnt="15" custLinFactNeighborX="-39008" custLinFactNeighborY="53677">
        <dgm:presLayoutVars>
          <dgm:chPref val="3"/>
        </dgm:presLayoutVars>
      </dgm:prSet>
      <dgm:spPr/>
      <dgm:t>
        <a:bodyPr/>
        <a:lstStyle/>
        <a:p>
          <a:endParaRPr lang="en-US"/>
        </a:p>
      </dgm:t>
    </dgm:pt>
    <dgm:pt modelId="{11C54CDD-FBAF-43FB-999A-977DBB53FED4}" type="pres">
      <dgm:prSet presAssocID="{0CEE92DC-45D7-4F21-8C0A-F68E88A37E4D}" presName="level3hierChild" presStyleCnt="0"/>
      <dgm:spPr/>
    </dgm:pt>
    <dgm:pt modelId="{DE5DD98D-F411-4780-BE70-1C0448035A4D}" type="pres">
      <dgm:prSet presAssocID="{9F6F26D8-F386-4CD2-9E6E-8B43F4A68163}" presName="conn2-1" presStyleLbl="parChTrans1D4" presStyleIdx="3" presStyleCnt="15"/>
      <dgm:spPr/>
      <dgm:t>
        <a:bodyPr/>
        <a:lstStyle/>
        <a:p>
          <a:endParaRPr lang="en-US"/>
        </a:p>
      </dgm:t>
    </dgm:pt>
    <dgm:pt modelId="{9A9F31EB-19B6-4A40-8607-EF24FCC0733A}" type="pres">
      <dgm:prSet presAssocID="{9F6F26D8-F386-4CD2-9E6E-8B43F4A68163}" presName="connTx" presStyleLbl="parChTrans1D4" presStyleIdx="3" presStyleCnt="15"/>
      <dgm:spPr/>
      <dgm:t>
        <a:bodyPr/>
        <a:lstStyle/>
        <a:p>
          <a:endParaRPr lang="en-US"/>
        </a:p>
      </dgm:t>
    </dgm:pt>
    <dgm:pt modelId="{B5846FD7-FF7C-492C-B8EF-36CA2FAB3C36}" type="pres">
      <dgm:prSet presAssocID="{0D683AE0-2FD4-47F8-A52F-AE90C79B651F}" presName="root2" presStyleCnt="0"/>
      <dgm:spPr/>
    </dgm:pt>
    <dgm:pt modelId="{E510CB41-2FD7-47A8-8516-A7DF84DA2590}" type="pres">
      <dgm:prSet presAssocID="{0D683AE0-2FD4-47F8-A52F-AE90C79B651F}" presName="LevelTwoTextNode" presStyleLbl="node4" presStyleIdx="3" presStyleCnt="15" custLinFactNeighborX="-15051" custLinFactNeighborY="-76274">
        <dgm:presLayoutVars>
          <dgm:chPref val="3"/>
        </dgm:presLayoutVars>
      </dgm:prSet>
      <dgm:spPr/>
      <dgm:t>
        <a:bodyPr/>
        <a:lstStyle/>
        <a:p>
          <a:endParaRPr lang="en-US"/>
        </a:p>
      </dgm:t>
    </dgm:pt>
    <dgm:pt modelId="{C3601415-EB32-4EA4-8740-F1730C082B95}" type="pres">
      <dgm:prSet presAssocID="{0D683AE0-2FD4-47F8-A52F-AE90C79B651F}" presName="level3hierChild" presStyleCnt="0"/>
      <dgm:spPr/>
    </dgm:pt>
    <dgm:pt modelId="{922052D3-6DA8-4A3C-BD48-95FC1F54B449}" type="pres">
      <dgm:prSet presAssocID="{71F8C2DA-5F25-4B4C-AB03-5D21FD6AA036}" presName="conn2-1" presStyleLbl="parChTrans1D4" presStyleIdx="4" presStyleCnt="15"/>
      <dgm:spPr/>
      <dgm:t>
        <a:bodyPr/>
        <a:lstStyle/>
        <a:p>
          <a:endParaRPr lang="en-US"/>
        </a:p>
      </dgm:t>
    </dgm:pt>
    <dgm:pt modelId="{DCE774E5-17DD-40F1-A245-D2D7F9B2ED54}" type="pres">
      <dgm:prSet presAssocID="{71F8C2DA-5F25-4B4C-AB03-5D21FD6AA036}" presName="connTx" presStyleLbl="parChTrans1D4" presStyleIdx="4" presStyleCnt="15"/>
      <dgm:spPr/>
      <dgm:t>
        <a:bodyPr/>
        <a:lstStyle/>
        <a:p>
          <a:endParaRPr lang="en-US"/>
        </a:p>
      </dgm:t>
    </dgm:pt>
    <dgm:pt modelId="{FFB92792-A7F7-49E1-879E-E27E1AD735BD}" type="pres">
      <dgm:prSet presAssocID="{78037183-5574-42C3-AB76-A9401653169F}" presName="root2" presStyleCnt="0"/>
      <dgm:spPr/>
    </dgm:pt>
    <dgm:pt modelId="{D70E66A2-FD9D-42A5-B1A8-26E55D95B756}" type="pres">
      <dgm:prSet presAssocID="{78037183-5574-42C3-AB76-A9401653169F}" presName="LevelTwoTextNode" presStyleLbl="node4" presStyleIdx="4" presStyleCnt="15" custLinFactNeighborX="-296" custLinFactNeighborY="-56045">
        <dgm:presLayoutVars>
          <dgm:chPref val="3"/>
        </dgm:presLayoutVars>
      </dgm:prSet>
      <dgm:spPr/>
      <dgm:t>
        <a:bodyPr/>
        <a:lstStyle/>
        <a:p>
          <a:endParaRPr lang="en-US"/>
        </a:p>
      </dgm:t>
    </dgm:pt>
    <dgm:pt modelId="{E2032EE5-0398-4FC3-BC6E-D5DEE75D000F}" type="pres">
      <dgm:prSet presAssocID="{78037183-5574-42C3-AB76-A9401653169F}" presName="level3hierChild" presStyleCnt="0"/>
      <dgm:spPr/>
    </dgm:pt>
    <dgm:pt modelId="{1F16D923-1110-42DC-A588-8CF60B3BBFFF}" type="pres">
      <dgm:prSet presAssocID="{1451E722-82C8-41F0-BBDE-B800F9221741}" presName="conn2-1" presStyleLbl="parChTrans1D4" presStyleIdx="5" presStyleCnt="15"/>
      <dgm:spPr/>
      <dgm:t>
        <a:bodyPr/>
        <a:lstStyle/>
        <a:p>
          <a:endParaRPr lang="en-US"/>
        </a:p>
      </dgm:t>
    </dgm:pt>
    <dgm:pt modelId="{B959935A-03DF-40CB-9608-059319A66C37}" type="pres">
      <dgm:prSet presAssocID="{1451E722-82C8-41F0-BBDE-B800F9221741}" presName="connTx" presStyleLbl="parChTrans1D4" presStyleIdx="5" presStyleCnt="15"/>
      <dgm:spPr/>
      <dgm:t>
        <a:bodyPr/>
        <a:lstStyle/>
        <a:p>
          <a:endParaRPr lang="en-US"/>
        </a:p>
      </dgm:t>
    </dgm:pt>
    <dgm:pt modelId="{33A22EC8-5C04-4DC5-A67D-7FA7E42EE2EF}" type="pres">
      <dgm:prSet presAssocID="{610A8C02-9DA4-44AB-9179-25BAEE6F1499}" presName="root2" presStyleCnt="0"/>
      <dgm:spPr/>
    </dgm:pt>
    <dgm:pt modelId="{5CFE77F3-F359-48B7-8C57-77D4CF69E168}" type="pres">
      <dgm:prSet presAssocID="{610A8C02-9DA4-44AB-9179-25BAEE6F1499}" presName="LevelTwoTextNode" presStyleLbl="node4" presStyleIdx="5" presStyleCnt="15" custLinFactNeighborX="-296" custLinFactNeighborY="-59007">
        <dgm:presLayoutVars>
          <dgm:chPref val="3"/>
        </dgm:presLayoutVars>
      </dgm:prSet>
      <dgm:spPr/>
      <dgm:t>
        <a:bodyPr/>
        <a:lstStyle/>
        <a:p>
          <a:endParaRPr lang="en-US"/>
        </a:p>
      </dgm:t>
    </dgm:pt>
    <dgm:pt modelId="{5FB927E6-02DF-44E9-B0D0-FBC9F44A13C6}" type="pres">
      <dgm:prSet presAssocID="{610A8C02-9DA4-44AB-9179-25BAEE6F1499}" presName="level3hierChild" presStyleCnt="0"/>
      <dgm:spPr/>
    </dgm:pt>
    <dgm:pt modelId="{A6D4A682-5040-4599-8872-7F5A7268BFA7}" type="pres">
      <dgm:prSet presAssocID="{50EFA0FC-EB90-4362-9A14-8A3BADA85FA9}" presName="conn2-1" presStyleLbl="parChTrans1D4" presStyleIdx="6" presStyleCnt="15"/>
      <dgm:spPr/>
      <dgm:t>
        <a:bodyPr/>
        <a:lstStyle/>
        <a:p>
          <a:endParaRPr lang="en-US"/>
        </a:p>
      </dgm:t>
    </dgm:pt>
    <dgm:pt modelId="{071B3852-FE85-4B01-8F1E-363E87178864}" type="pres">
      <dgm:prSet presAssocID="{50EFA0FC-EB90-4362-9A14-8A3BADA85FA9}" presName="connTx" presStyleLbl="parChTrans1D4" presStyleIdx="6" presStyleCnt="15"/>
      <dgm:spPr/>
      <dgm:t>
        <a:bodyPr/>
        <a:lstStyle/>
        <a:p>
          <a:endParaRPr lang="en-US"/>
        </a:p>
      </dgm:t>
    </dgm:pt>
    <dgm:pt modelId="{21A947FD-3A42-40B2-8FC4-A3634F315134}" type="pres">
      <dgm:prSet presAssocID="{BF436A55-B407-4150-A336-644BB340045C}" presName="root2" presStyleCnt="0"/>
      <dgm:spPr/>
    </dgm:pt>
    <dgm:pt modelId="{62920FFC-A165-4253-A516-4BF05E7A52B5}" type="pres">
      <dgm:prSet presAssocID="{BF436A55-B407-4150-A336-644BB340045C}" presName="LevelTwoTextNode" presStyleLbl="node4" presStyleIdx="6" presStyleCnt="15" custLinFactNeighborX="-296" custLinFactNeighborY="-59007">
        <dgm:presLayoutVars>
          <dgm:chPref val="3"/>
        </dgm:presLayoutVars>
      </dgm:prSet>
      <dgm:spPr/>
      <dgm:t>
        <a:bodyPr/>
        <a:lstStyle/>
        <a:p>
          <a:endParaRPr lang="en-US"/>
        </a:p>
      </dgm:t>
    </dgm:pt>
    <dgm:pt modelId="{F3E4D0DD-343B-4CE7-B853-6325883A568C}" type="pres">
      <dgm:prSet presAssocID="{BF436A55-B407-4150-A336-644BB340045C}" presName="level3hierChild" presStyleCnt="0"/>
      <dgm:spPr/>
    </dgm:pt>
    <dgm:pt modelId="{DF59D772-9A40-400B-8779-FBE69FD343B4}" type="pres">
      <dgm:prSet presAssocID="{D6839511-A0EF-420E-A015-AEE4E10570B1}" presName="conn2-1" presStyleLbl="parChTrans1D4" presStyleIdx="7" presStyleCnt="15"/>
      <dgm:spPr/>
      <dgm:t>
        <a:bodyPr/>
        <a:lstStyle/>
        <a:p>
          <a:endParaRPr lang="en-US"/>
        </a:p>
      </dgm:t>
    </dgm:pt>
    <dgm:pt modelId="{E144DF88-A92F-4788-AEE4-379F590CD426}" type="pres">
      <dgm:prSet presAssocID="{D6839511-A0EF-420E-A015-AEE4E10570B1}" presName="connTx" presStyleLbl="parChTrans1D4" presStyleIdx="7" presStyleCnt="15"/>
      <dgm:spPr/>
      <dgm:t>
        <a:bodyPr/>
        <a:lstStyle/>
        <a:p>
          <a:endParaRPr lang="en-US"/>
        </a:p>
      </dgm:t>
    </dgm:pt>
    <dgm:pt modelId="{AB63A6C0-3D27-4D99-83CC-985853B8040F}" type="pres">
      <dgm:prSet presAssocID="{138D70A0-D1C6-499F-8EE9-DF3FB6497F7E}" presName="root2" presStyleCnt="0"/>
      <dgm:spPr/>
    </dgm:pt>
    <dgm:pt modelId="{4C60C056-ABAB-4659-9D81-F1AB1810279C}" type="pres">
      <dgm:prSet presAssocID="{138D70A0-D1C6-499F-8EE9-DF3FB6497F7E}" presName="LevelTwoTextNode" presStyleLbl="node4" presStyleIdx="7" presStyleCnt="15" custLinFactNeighborX="-296" custLinFactNeighborY="-59007">
        <dgm:presLayoutVars>
          <dgm:chPref val="3"/>
        </dgm:presLayoutVars>
      </dgm:prSet>
      <dgm:spPr/>
      <dgm:t>
        <a:bodyPr/>
        <a:lstStyle/>
        <a:p>
          <a:endParaRPr lang="en-US"/>
        </a:p>
      </dgm:t>
    </dgm:pt>
    <dgm:pt modelId="{03B9F56C-B21F-41C7-876F-2AFE5DD897C7}" type="pres">
      <dgm:prSet presAssocID="{138D70A0-D1C6-499F-8EE9-DF3FB6497F7E}" presName="level3hierChild" presStyleCnt="0"/>
      <dgm:spPr/>
    </dgm:pt>
    <dgm:pt modelId="{25F03D54-E400-43EF-B4EE-08BE0AF950F3}" type="pres">
      <dgm:prSet presAssocID="{66F4AB5E-0F8B-447F-9597-606FB491D2BA}" presName="conn2-1" presStyleLbl="parChTrans1D4" presStyleIdx="8" presStyleCnt="15"/>
      <dgm:spPr/>
      <dgm:t>
        <a:bodyPr/>
        <a:lstStyle/>
        <a:p>
          <a:endParaRPr lang="en-US"/>
        </a:p>
      </dgm:t>
    </dgm:pt>
    <dgm:pt modelId="{85D9C175-66B5-40F1-A23A-14737136CCA8}" type="pres">
      <dgm:prSet presAssocID="{66F4AB5E-0F8B-447F-9597-606FB491D2BA}" presName="connTx" presStyleLbl="parChTrans1D4" presStyleIdx="8" presStyleCnt="15"/>
      <dgm:spPr/>
      <dgm:t>
        <a:bodyPr/>
        <a:lstStyle/>
        <a:p>
          <a:endParaRPr lang="en-US"/>
        </a:p>
      </dgm:t>
    </dgm:pt>
    <dgm:pt modelId="{6FBAEBEF-DA52-4D36-80A5-024FC2CAAFF1}" type="pres">
      <dgm:prSet presAssocID="{425EC11C-07D5-45C6-B2DA-619CB740BB1A}" presName="root2" presStyleCnt="0"/>
      <dgm:spPr/>
    </dgm:pt>
    <dgm:pt modelId="{39FA636E-9BCB-42DE-AE1D-21D4BA12E6EB}" type="pres">
      <dgm:prSet presAssocID="{425EC11C-07D5-45C6-B2DA-619CB740BB1A}" presName="LevelTwoTextNode" presStyleLbl="node4" presStyleIdx="8" presStyleCnt="15" custLinFactNeighborX="-296" custLinFactNeighborY="-59007">
        <dgm:presLayoutVars>
          <dgm:chPref val="3"/>
        </dgm:presLayoutVars>
      </dgm:prSet>
      <dgm:spPr/>
      <dgm:t>
        <a:bodyPr/>
        <a:lstStyle/>
        <a:p>
          <a:endParaRPr lang="en-US"/>
        </a:p>
      </dgm:t>
    </dgm:pt>
    <dgm:pt modelId="{5A09296B-904E-43F7-A9FA-7B4F67E585F5}" type="pres">
      <dgm:prSet presAssocID="{425EC11C-07D5-45C6-B2DA-619CB740BB1A}" presName="level3hierChild" presStyleCnt="0"/>
      <dgm:spPr/>
    </dgm:pt>
    <dgm:pt modelId="{67C82D17-77AA-46B7-9E70-A9E0926DEE15}" type="pres">
      <dgm:prSet presAssocID="{7FE31D2A-10ED-4747-AB5B-71102F05050B}" presName="conn2-1" presStyleLbl="parChTrans1D4" presStyleIdx="9" presStyleCnt="15"/>
      <dgm:spPr/>
      <dgm:t>
        <a:bodyPr/>
        <a:lstStyle/>
        <a:p>
          <a:endParaRPr lang="en-US"/>
        </a:p>
      </dgm:t>
    </dgm:pt>
    <dgm:pt modelId="{F6232752-2BB8-43EC-99AC-7EDE0421B878}" type="pres">
      <dgm:prSet presAssocID="{7FE31D2A-10ED-4747-AB5B-71102F05050B}" presName="connTx" presStyleLbl="parChTrans1D4" presStyleIdx="9" presStyleCnt="15"/>
      <dgm:spPr/>
      <dgm:t>
        <a:bodyPr/>
        <a:lstStyle/>
        <a:p>
          <a:endParaRPr lang="en-US"/>
        </a:p>
      </dgm:t>
    </dgm:pt>
    <dgm:pt modelId="{3BE9EC1A-0BC9-479A-937A-0EAE9899AA97}" type="pres">
      <dgm:prSet presAssocID="{51D3C566-69A6-4735-9A1F-447D1BB3353F}" presName="root2" presStyleCnt="0"/>
      <dgm:spPr/>
    </dgm:pt>
    <dgm:pt modelId="{57A20CFE-660C-4739-8B6C-B6647011CF42}" type="pres">
      <dgm:prSet presAssocID="{51D3C566-69A6-4735-9A1F-447D1BB3353F}" presName="LevelTwoTextNode" presStyleLbl="node4" presStyleIdx="9" presStyleCnt="15" custLinFactNeighborX="-296" custLinFactNeighborY="-59007">
        <dgm:presLayoutVars>
          <dgm:chPref val="3"/>
        </dgm:presLayoutVars>
      </dgm:prSet>
      <dgm:spPr/>
      <dgm:t>
        <a:bodyPr/>
        <a:lstStyle/>
        <a:p>
          <a:endParaRPr lang="en-US"/>
        </a:p>
      </dgm:t>
    </dgm:pt>
    <dgm:pt modelId="{2B018BD0-DB76-4C80-983C-2C32D8B0FFD8}" type="pres">
      <dgm:prSet presAssocID="{51D3C566-69A6-4735-9A1F-447D1BB3353F}" presName="level3hierChild" presStyleCnt="0"/>
      <dgm:spPr/>
    </dgm:pt>
    <dgm:pt modelId="{D2671A5C-285C-44A0-91F4-478F588E505E}" type="pres">
      <dgm:prSet presAssocID="{FAA31528-B864-4D83-A948-50A4220AC293}" presName="conn2-1" presStyleLbl="parChTrans1D4" presStyleIdx="10" presStyleCnt="15"/>
      <dgm:spPr/>
      <dgm:t>
        <a:bodyPr/>
        <a:lstStyle/>
        <a:p>
          <a:endParaRPr lang="en-US"/>
        </a:p>
      </dgm:t>
    </dgm:pt>
    <dgm:pt modelId="{82972D7E-32BD-4C36-B95D-4EACC24C9753}" type="pres">
      <dgm:prSet presAssocID="{FAA31528-B864-4D83-A948-50A4220AC293}" presName="connTx" presStyleLbl="parChTrans1D4" presStyleIdx="10" presStyleCnt="15"/>
      <dgm:spPr/>
      <dgm:t>
        <a:bodyPr/>
        <a:lstStyle/>
        <a:p>
          <a:endParaRPr lang="en-US"/>
        </a:p>
      </dgm:t>
    </dgm:pt>
    <dgm:pt modelId="{13137BAB-9FA5-4C11-AF93-B691EFB0042E}" type="pres">
      <dgm:prSet presAssocID="{1A919DB4-E267-4632-8FA0-DE02FC870FEF}" presName="root2" presStyleCnt="0"/>
      <dgm:spPr/>
    </dgm:pt>
    <dgm:pt modelId="{8A9885E4-810A-4D51-B845-31394623D3EE}" type="pres">
      <dgm:prSet presAssocID="{1A919DB4-E267-4632-8FA0-DE02FC870FEF}" presName="LevelTwoTextNode" presStyleLbl="node4" presStyleIdx="10" presStyleCnt="15" custLinFactNeighborX="-296" custLinFactNeighborY="-59007">
        <dgm:presLayoutVars>
          <dgm:chPref val="3"/>
        </dgm:presLayoutVars>
      </dgm:prSet>
      <dgm:spPr/>
      <dgm:t>
        <a:bodyPr/>
        <a:lstStyle/>
        <a:p>
          <a:endParaRPr lang="en-US"/>
        </a:p>
      </dgm:t>
    </dgm:pt>
    <dgm:pt modelId="{178CF41C-B60B-4C94-9419-D38810199DCA}" type="pres">
      <dgm:prSet presAssocID="{1A919DB4-E267-4632-8FA0-DE02FC870FEF}" presName="level3hierChild" presStyleCnt="0"/>
      <dgm:spPr/>
    </dgm:pt>
    <dgm:pt modelId="{7FFF0660-7336-45EA-8C97-61A221EE2D70}" type="pres">
      <dgm:prSet presAssocID="{F457B7F4-D673-47B0-A618-A786E7A8C60D}" presName="conn2-1" presStyleLbl="parChTrans1D4" presStyleIdx="11" presStyleCnt="15"/>
      <dgm:spPr/>
      <dgm:t>
        <a:bodyPr/>
        <a:lstStyle/>
        <a:p>
          <a:endParaRPr lang="en-US"/>
        </a:p>
      </dgm:t>
    </dgm:pt>
    <dgm:pt modelId="{9936159D-31E5-488F-9BDD-10641B8D3E01}" type="pres">
      <dgm:prSet presAssocID="{F457B7F4-D673-47B0-A618-A786E7A8C60D}" presName="connTx" presStyleLbl="parChTrans1D4" presStyleIdx="11" presStyleCnt="15"/>
      <dgm:spPr/>
      <dgm:t>
        <a:bodyPr/>
        <a:lstStyle/>
        <a:p>
          <a:endParaRPr lang="en-US"/>
        </a:p>
      </dgm:t>
    </dgm:pt>
    <dgm:pt modelId="{D23C7249-C7E4-453E-9999-776E280A32A1}" type="pres">
      <dgm:prSet presAssocID="{C03816EB-BCF5-4546-A0BF-BBE578EC4693}" presName="root2" presStyleCnt="0"/>
      <dgm:spPr/>
    </dgm:pt>
    <dgm:pt modelId="{130C22C1-C3F6-4440-B474-135AACDA752E}" type="pres">
      <dgm:prSet presAssocID="{C03816EB-BCF5-4546-A0BF-BBE578EC4693}" presName="LevelTwoTextNode" presStyleLbl="node4" presStyleIdx="11" presStyleCnt="15" custLinFactNeighborX="-296" custLinFactNeighborY="-65033">
        <dgm:presLayoutVars>
          <dgm:chPref val="3"/>
        </dgm:presLayoutVars>
      </dgm:prSet>
      <dgm:spPr/>
      <dgm:t>
        <a:bodyPr/>
        <a:lstStyle/>
        <a:p>
          <a:endParaRPr lang="en-US"/>
        </a:p>
      </dgm:t>
    </dgm:pt>
    <dgm:pt modelId="{4D418EDC-BFF2-45AF-8DD3-19AFC8B7ECC5}" type="pres">
      <dgm:prSet presAssocID="{C03816EB-BCF5-4546-A0BF-BBE578EC4693}" presName="level3hierChild" presStyleCnt="0"/>
      <dgm:spPr/>
    </dgm:pt>
    <dgm:pt modelId="{C6EEDBD3-CEFD-4D4A-AF10-08BA37E5247C}" type="pres">
      <dgm:prSet presAssocID="{78E12FD3-5C7E-479C-AB1D-F6FEC3C83B4C}" presName="conn2-1" presStyleLbl="parChTrans1D4" presStyleIdx="12" presStyleCnt="15"/>
      <dgm:spPr/>
      <dgm:t>
        <a:bodyPr/>
        <a:lstStyle/>
        <a:p>
          <a:endParaRPr lang="en-US"/>
        </a:p>
      </dgm:t>
    </dgm:pt>
    <dgm:pt modelId="{CEA76B12-73C9-4CBD-89B1-269E5E7AFC49}" type="pres">
      <dgm:prSet presAssocID="{78E12FD3-5C7E-479C-AB1D-F6FEC3C83B4C}" presName="connTx" presStyleLbl="parChTrans1D4" presStyleIdx="12" presStyleCnt="15"/>
      <dgm:spPr/>
      <dgm:t>
        <a:bodyPr/>
        <a:lstStyle/>
        <a:p>
          <a:endParaRPr lang="en-US"/>
        </a:p>
      </dgm:t>
    </dgm:pt>
    <dgm:pt modelId="{A6C08AA6-918F-4101-AFF1-183AB51ADFDC}" type="pres">
      <dgm:prSet presAssocID="{B408D419-C2C1-4B55-8F6E-7F9E1931E8D0}" presName="root2" presStyleCnt="0"/>
      <dgm:spPr/>
    </dgm:pt>
    <dgm:pt modelId="{8907D945-F9DA-4600-87C0-35A22543C8FB}" type="pres">
      <dgm:prSet presAssocID="{B408D419-C2C1-4B55-8F6E-7F9E1931E8D0}" presName="LevelTwoTextNode" presStyleLbl="node4" presStyleIdx="12" presStyleCnt="15" custLinFactNeighborX="-296" custLinFactNeighborY="-65033">
        <dgm:presLayoutVars>
          <dgm:chPref val="3"/>
        </dgm:presLayoutVars>
      </dgm:prSet>
      <dgm:spPr/>
      <dgm:t>
        <a:bodyPr/>
        <a:lstStyle/>
        <a:p>
          <a:endParaRPr lang="en-US"/>
        </a:p>
      </dgm:t>
    </dgm:pt>
    <dgm:pt modelId="{48D96F64-CD2E-439A-8B2B-4A818F2DFB39}" type="pres">
      <dgm:prSet presAssocID="{B408D419-C2C1-4B55-8F6E-7F9E1931E8D0}" presName="level3hierChild" presStyleCnt="0"/>
      <dgm:spPr/>
    </dgm:pt>
    <dgm:pt modelId="{74CCC4BB-373C-4561-A8BC-56F68E830919}" type="pres">
      <dgm:prSet presAssocID="{B90255EA-FBEA-4479-ACC2-43C03866C356}" presName="conn2-1" presStyleLbl="parChTrans1D4" presStyleIdx="13" presStyleCnt="15"/>
      <dgm:spPr/>
      <dgm:t>
        <a:bodyPr/>
        <a:lstStyle/>
        <a:p>
          <a:endParaRPr lang="en-US"/>
        </a:p>
      </dgm:t>
    </dgm:pt>
    <dgm:pt modelId="{E8E58E1E-3660-4C00-89CA-D77C6B3D0944}" type="pres">
      <dgm:prSet presAssocID="{B90255EA-FBEA-4479-ACC2-43C03866C356}" presName="connTx" presStyleLbl="parChTrans1D4" presStyleIdx="13" presStyleCnt="15"/>
      <dgm:spPr/>
      <dgm:t>
        <a:bodyPr/>
        <a:lstStyle/>
        <a:p>
          <a:endParaRPr lang="en-US"/>
        </a:p>
      </dgm:t>
    </dgm:pt>
    <dgm:pt modelId="{04030CE9-7998-4EBE-8CFF-FC89477550C2}" type="pres">
      <dgm:prSet presAssocID="{25947BC2-C81B-4F57-A8FB-F8E4F462B63F}" presName="root2" presStyleCnt="0"/>
      <dgm:spPr/>
    </dgm:pt>
    <dgm:pt modelId="{0014B53A-9263-4EAB-A9C4-CD78AF73276E}" type="pres">
      <dgm:prSet presAssocID="{25947BC2-C81B-4F57-A8FB-F8E4F462B63F}" presName="LevelTwoTextNode" presStyleLbl="node4" presStyleIdx="13" presStyleCnt="15" custLinFactNeighborX="-296" custLinFactNeighborY="-65033">
        <dgm:presLayoutVars>
          <dgm:chPref val="3"/>
        </dgm:presLayoutVars>
      </dgm:prSet>
      <dgm:spPr/>
      <dgm:t>
        <a:bodyPr/>
        <a:lstStyle/>
        <a:p>
          <a:endParaRPr lang="en-US"/>
        </a:p>
      </dgm:t>
    </dgm:pt>
    <dgm:pt modelId="{72E5482E-2B49-4DF3-8411-FF1FF9C88E9D}" type="pres">
      <dgm:prSet presAssocID="{25947BC2-C81B-4F57-A8FB-F8E4F462B63F}" presName="level3hierChild" presStyleCnt="0"/>
      <dgm:spPr/>
    </dgm:pt>
    <dgm:pt modelId="{6B08627A-2275-4161-AD84-EE74FC977656}" type="pres">
      <dgm:prSet presAssocID="{F8CC49E4-6DB0-49F1-B087-8F96AB821084}" presName="conn2-1" presStyleLbl="parChTrans1D4" presStyleIdx="14" presStyleCnt="15"/>
      <dgm:spPr/>
      <dgm:t>
        <a:bodyPr/>
        <a:lstStyle/>
        <a:p>
          <a:endParaRPr lang="en-US"/>
        </a:p>
      </dgm:t>
    </dgm:pt>
    <dgm:pt modelId="{3EED04C8-CBD4-43C4-88EF-35D7A334F357}" type="pres">
      <dgm:prSet presAssocID="{F8CC49E4-6DB0-49F1-B087-8F96AB821084}" presName="connTx" presStyleLbl="parChTrans1D4" presStyleIdx="14" presStyleCnt="15"/>
      <dgm:spPr/>
      <dgm:t>
        <a:bodyPr/>
        <a:lstStyle/>
        <a:p>
          <a:endParaRPr lang="en-US"/>
        </a:p>
      </dgm:t>
    </dgm:pt>
    <dgm:pt modelId="{CDC8F53B-068E-4FC7-A497-D00820E80CE3}" type="pres">
      <dgm:prSet presAssocID="{272F2D19-DBB8-475A-A985-495851A9E05D}" presName="root2" presStyleCnt="0"/>
      <dgm:spPr/>
    </dgm:pt>
    <dgm:pt modelId="{426E51B7-461F-4A57-B70A-B1DEC9404C3F}" type="pres">
      <dgm:prSet presAssocID="{272F2D19-DBB8-475A-A985-495851A9E05D}" presName="LevelTwoTextNode" presStyleLbl="node4" presStyleIdx="14" presStyleCnt="15" custLinFactNeighborX="-18229" custLinFactNeighborY="20724">
        <dgm:presLayoutVars>
          <dgm:chPref val="3"/>
        </dgm:presLayoutVars>
      </dgm:prSet>
      <dgm:spPr/>
      <dgm:t>
        <a:bodyPr/>
        <a:lstStyle/>
        <a:p>
          <a:endParaRPr lang="en-US"/>
        </a:p>
      </dgm:t>
    </dgm:pt>
    <dgm:pt modelId="{1537198A-D9C0-40C7-9175-7E4BE8981C6F}" type="pres">
      <dgm:prSet presAssocID="{272F2D19-DBB8-475A-A985-495851A9E05D}" presName="level3hierChild" presStyleCnt="0"/>
      <dgm:spPr/>
    </dgm:pt>
  </dgm:ptLst>
  <dgm:cxnLst>
    <dgm:cxn modelId="{25B4D778-F2C1-41D3-A03B-C9E2D256A5C4}" type="presOf" srcId="{B90255EA-FBEA-4479-ACC2-43C03866C356}" destId="{E8E58E1E-3660-4C00-89CA-D77C6B3D0944}" srcOrd="1" destOrd="0" presId="urn:microsoft.com/office/officeart/2005/8/layout/hierarchy2"/>
    <dgm:cxn modelId="{D0CA5B55-FB97-4D34-8140-063C59B2A0AE}" type="presOf" srcId="{F0DBFC63-CBD2-479C-AC24-2AB62219119D}" destId="{4E81DB5C-D9A5-495A-A4A7-2AF35D5EE0A5}" srcOrd="1" destOrd="0" presId="urn:microsoft.com/office/officeart/2005/8/layout/hierarchy2"/>
    <dgm:cxn modelId="{BDA10C2C-6FF0-43CA-BE15-FCC5451B8CE8}" srcId="{0D683AE0-2FD4-47F8-A52F-AE90C79B651F}" destId="{BF436A55-B407-4150-A336-644BB340045C}" srcOrd="2" destOrd="0" parTransId="{50EFA0FC-EB90-4362-9A14-8A3BADA85FA9}" sibTransId="{D78CFBDD-45FC-47FE-AC37-99DFAB19D2AF}"/>
    <dgm:cxn modelId="{F856C6D3-7F09-47B9-AFE4-5979D12BDB7C}" type="presOf" srcId="{7A4CB5D1-2D84-41CD-BC0C-82F89E772FFA}" destId="{93DD17A6-B9E0-4C83-97EA-16D0D8FD2E1F}" srcOrd="1" destOrd="0" presId="urn:microsoft.com/office/officeart/2005/8/layout/hierarchy2"/>
    <dgm:cxn modelId="{022B49D3-456E-4F49-8078-FC1231D67E33}" srcId="{0D683AE0-2FD4-47F8-A52F-AE90C79B651F}" destId="{C03816EB-BCF5-4546-A0BF-BBE578EC4693}" srcOrd="7" destOrd="0" parTransId="{F457B7F4-D673-47B0-A618-A786E7A8C60D}" sibTransId="{6C9E4948-11F3-47A4-AAFB-3D7A4ACD06C3}"/>
    <dgm:cxn modelId="{619E50C0-C523-4B11-93FE-AFD81E3B2DA2}" type="presOf" srcId="{9F6F26D8-F386-4CD2-9E6E-8B43F4A68163}" destId="{DE5DD98D-F411-4780-BE70-1C0448035A4D}" srcOrd="0" destOrd="0" presId="urn:microsoft.com/office/officeart/2005/8/layout/hierarchy2"/>
    <dgm:cxn modelId="{E72A51AA-B9B7-4F85-9998-D5BBA1E177CB}" type="presOf" srcId="{14E4BF4A-DDCB-43B1-B856-D1E204CC274D}" destId="{59860E49-2664-4C99-A688-C4A1FC188C21}" srcOrd="0" destOrd="0" presId="urn:microsoft.com/office/officeart/2005/8/layout/hierarchy2"/>
    <dgm:cxn modelId="{0054FF21-37B6-482C-A8DD-C46BF612D734}" srcId="{A3D6ED69-EB57-4BDE-A227-082DAE96C189}" destId="{88DA309E-AF70-4B7D-A48C-0C9727E1923C}" srcOrd="0" destOrd="0" parTransId="{ACB0E4E4-9E29-4677-9DBE-2DCC76D10101}" sibTransId="{DE1628D9-A832-45BC-ABBD-17D20C9EA081}"/>
    <dgm:cxn modelId="{FB592BBB-9B9F-4E69-BBAB-163DF0E1736C}" srcId="{88DA309E-AF70-4B7D-A48C-0C9727E1923C}" destId="{14E4BF4A-DDCB-43B1-B856-D1E204CC274D}" srcOrd="1" destOrd="0" parTransId="{7A4CB5D1-2D84-41CD-BC0C-82F89E772FFA}" sibTransId="{48BB93A4-79D0-4A28-871C-635F3AD91AB1}"/>
    <dgm:cxn modelId="{CD34CAE2-7131-4B81-9486-A92DA3725D55}" type="presOf" srcId="{B408D419-C2C1-4B55-8F6E-7F9E1931E8D0}" destId="{8907D945-F9DA-4600-87C0-35A22543C8FB}" srcOrd="0" destOrd="0" presId="urn:microsoft.com/office/officeart/2005/8/layout/hierarchy2"/>
    <dgm:cxn modelId="{24F8DBFA-C149-4BC6-B330-3267CBBC4A2D}" type="presOf" srcId="{50EFA0FC-EB90-4362-9A14-8A3BADA85FA9}" destId="{071B3852-FE85-4B01-8F1E-363E87178864}" srcOrd="1" destOrd="0" presId="urn:microsoft.com/office/officeart/2005/8/layout/hierarchy2"/>
    <dgm:cxn modelId="{418EFE25-4768-4E82-82F9-D5D58397A17C}" type="presOf" srcId="{78E12FD3-5C7E-479C-AB1D-F6FEC3C83B4C}" destId="{C6EEDBD3-CEFD-4D4A-AF10-08BA37E5247C}" srcOrd="0" destOrd="0" presId="urn:microsoft.com/office/officeart/2005/8/layout/hierarchy2"/>
    <dgm:cxn modelId="{BB86F33A-DD98-4DCC-914F-F325BDFBDAEE}" type="presOf" srcId="{1A919DB4-E267-4632-8FA0-DE02FC870FEF}" destId="{8A9885E4-810A-4D51-B845-31394623D3EE}" srcOrd="0" destOrd="0" presId="urn:microsoft.com/office/officeart/2005/8/layout/hierarchy2"/>
    <dgm:cxn modelId="{5ED44007-781E-4591-B348-5CF72CCF6BC3}" type="presOf" srcId="{7FE31D2A-10ED-4747-AB5B-71102F05050B}" destId="{67C82D17-77AA-46B7-9E70-A9E0926DEE15}" srcOrd="0" destOrd="0" presId="urn:microsoft.com/office/officeart/2005/8/layout/hierarchy2"/>
    <dgm:cxn modelId="{F635B5E1-BA30-44F9-922D-107EFB583491}" type="presOf" srcId="{50EFA0FC-EB90-4362-9A14-8A3BADA85FA9}" destId="{A6D4A682-5040-4599-8872-7F5A7268BFA7}" srcOrd="0" destOrd="0" presId="urn:microsoft.com/office/officeart/2005/8/layout/hierarchy2"/>
    <dgm:cxn modelId="{6FD23859-F927-4B21-8473-882432DC5910}" type="presOf" srcId="{5F916DBB-A222-47AA-B670-C4B07639B15B}" destId="{A84FDF7A-2CB8-4675-A5CD-2BA3793905DC}" srcOrd="1" destOrd="0" presId="urn:microsoft.com/office/officeart/2005/8/layout/hierarchy2"/>
    <dgm:cxn modelId="{4EDF339D-496F-46DE-BD3B-D37BD9ABE746}" type="presOf" srcId="{7A4CB5D1-2D84-41CD-BC0C-82F89E772FFA}" destId="{9C08CBB0-A89D-4AD2-AE0B-CAB99E8D72C8}" srcOrd="0" destOrd="0" presId="urn:microsoft.com/office/officeart/2005/8/layout/hierarchy2"/>
    <dgm:cxn modelId="{7649CC71-9325-473B-9909-68B684251E64}" type="presOf" srcId="{71F8C2DA-5F25-4B4C-AB03-5D21FD6AA036}" destId="{DCE774E5-17DD-40F1-A245-D2D7F9B2ED54}" srcOrd="1" destOrd="0" presId="urn:microsoft.com/office/officeart/2005/8/layout/hierarchy2"/>
    <dgm:cxn modelId="{982AD634-3DC6-4689-8301-193C48D3C040}" srcId="{F328DECF-4E80-4CBB-B0FD-15648DFB8E48}" destId="{F076E0E2-A196-44A4-87DE-5FBED079355E}" srcOrd="0" destOrd="0" parTransId="{CCB58864-3AC2-4A92-A514-2E54E2CDE72D}" sibTransId="{9E7E03D1-C76E-43B1-9BCF-CC6C295C3F2D}"/>
    <dgm:cxn modelId="{4649336A-AC2A-467D-916D-DDF1F6383AAA}" type="presOf" srcId="{69760816-09BF-4C9F-9759-2BD819C770F7}" destId="{D12D4B1B-D5E2-4C65-ACEC-C980C83D1EEF}" srcOrd="0" destOrd="0" presId="urn:microsoft.com/office/officeart/2005/8/layout/hierarchy2"/>
    <dgm:cxn modelId="{288BFCE0-8EC6-4A24-AA82-F880DCCB9EAC}" type="presOf" srcId="{425EC11C-07D5-45C6-B2DA-619CB740BB1A}" destId="{39FA636E-9BCB-42DE-AE1D-21D4BA12E6EB}" srcOrd="0" destOrd="0" presId="urn:microsoft.com/office/officeart/2005/8/layout/hierarchy2"/>
    <dgm:cxn modelId="{4CA29563-02AE-4869-AAE2-BA04F0BA582A}" type="presOf" srcId="{D6839511-A0EF-420E-A015-AEE4E10570B1}" destId="{E144DF88-A92F-4788-AEE4-379F590CD426}" srcOrd="1" destOrd="0" presId="urn:microsoft.com/office/officeart/2005/8/layout/hierarchy2"/>
    <dgm:cxn modelId="{7D2C3103-11FF-4716-93D0-061DDBB21E7A}" srcId="{14E4BF4A-DDCB-43B1-B856-D1E204CC274D}" destId="{7326E236-7435-4011-877F-97A744AFF59C}" srcOrd="0" destOrd="0" parTransId="{F0DBFC63-CBD2-479C-AC24-2AB62219119D}" sibTransId="{0175CB66-4AED-4003-8215-AFBCE3E7D71C}"/>
    <dgm:cxn modelId="{67D4590E-4E2B-4F8E-90B2-852CB269B313}" type="presOf" srcId="{C03816EB-BCF5-4546-A0BF-BBE578EC4693}" destId="{130C22C1-C3F6-4440-B474-135AACDA752E}" srcOrd="0" destOrd="0" presId="urn:microsoft.com/office/officeart/2005/8/layout/hierarchy2"/>
    <dgm:cxn modelId="{4C197993-A1CE-43A8-A1FE-66CA0F846379}" type="presOf" srcId="{CCB58864-3AC2-4A92-A514-2E54E2CDE72D}" destId="{BB1242F4-71C2-454F-AE6A-FE7B5C99E85E}" srcOrd="1" destOrd="0" presId="urn:microsoft.com/office/officeart/2005/8/layout/hierarchy2"/>
    <dgm:cxn modelId="{B4132815-0513-4398-A8E3-75995EAB7A71}" type="presOf" srcId="{0CEE92DC-45D7-4F21-8C0A-F68E88A37E4D}" destId="{6E2A96D3-D36B-4B24-9831-9EAA922742A0}" srcOrd="0" destOrd="0" presId="urn:microsoft.com/office/officeart/2005/8/layout/hierarchy2"/>
    <dgm:cxn modelId="{A9E7CC33-7FF1-4D16-BB0B-C47BA4F72ED3}" type="presOf" srcId="{78037183-5574-42C3-AB76-A9401653169F}" destId="{D70E66A2-FD9D-42A5-B1A8-26E55D95B756}" srcOrd="0" destOrd="0" presId="urn:microsoft.com/office/officeart/2005/8/layout/hierarchy2"/>
    <dgm:cxn modelId="{69446C2A-4415-4AC2-879E-EF0A1FFE2204}" type="presOf" srcId="{610A8C02-9DA4-44AB-9179-25BAEE6F1499}" destId="{5CFE77F3-F359-48B7-8C57-77D4CF69E168}" srcOrd="0" destOrd="0" presId="urn:microsoft.com/office/officeart/2005/8/layout/hierarchy2"/>
    <dgm:cxn modelId="{0D1AFA48-0B8A-4A28-8186-992F973D79FB}" type="presOf" srcId="{0D683AE0-2FD4-47F8-A52F-AE90C79B651F}" destId="{E510CB41-2FD7-47A8-8516-A7DF84DA2590}" srcOrd="0" destOrd="0" presId="urn:microsoft.com/office/officeart/2005/8/layout/hierarchy2"/>
    <dgm:cxn modelId="{CD663B2B-7CD4-45D5-9BC1-761B17A23C3D}" type="presOf" srcId="{D339BE32-570C-4D9B-8A03-60647E41FB29}" destId="{3E60F58F-D54C-4D58-8254-B08947A7CEC9}" srcOrd="1" destOrd="0" presId="urn:microsoft.com/office/officeart/2005/8/layout/hierarchy2"/>
    <dgm:cxn modelId="{A358E319-BC82-4244-9EBD-CE720EF9310C}" type="presOf" srcId="{F457B7F4-D673-47B0-A618-A786E7A8C60D}" destId="{9936159D-31E5-488F-9BDD-10641B8D3E01}" srcOrd="1" destOrd="0" presId="urn:microsoft.com/office/officeart/2005/8/layout/hierarchy2"/>
    <dgm:cxn modelId="{377B7337-E40A-4675-822F-F6945BEF1FF4}" srcId="{0D683AE0-2FD4-47F8-A52F-AE90C79B651F}" destId="{425EC11C-07D5-45C6-B2DA-619CB740BB1A}" srcOrd="4" destOrd="0" parTransId="{66F4AB5E-0F8B-447F-9597-606FB491D2BA}" sibTransId="{160CC2D2-7AEC-4460-A781-77AB72EF91DC}"/>
    <dgm:cxn modelId="{6525F79A-C12E-45FF-902F-4C98BEA9D81A}" type="presOf" srcId="{A70E4E31-D6F2-45B0-89A6-839C2ECD400F}" destId="{20ADBD06-9359-4802-B4C0-A7CBAE84EBE9}" srcOrd="1" destOrd="0" presId="urn:microsoft.com/office/officeart/2005/8/layout/hierarchy2"/>
    <dgm:cxn modelId="{CE1B8B6F-6B21-4CB3-8A82-CFF44566BFC8}" srcId="{F076E0E2-A196-44A4-87DE-5FBED079355E}" destId="{0CEE92DC-45D7-4F21-8C0A-F68E88A37E4D}" srcOrd="1" destOrd="0" parTransId="{D339BE32-570C-4D9B-8A03-60647E41FB29}" sibTransId="{638994B2-E24B-499D-9B8E-C4F1D6A0BEF3}"/>
    <dgm:cxn modelId="{669A5C21-A338-4D76-B8A2-C9B37A3E7010}" type="presOf" srcId="{A3D6ED69-EB57-4BDE-A227-082DAE96C189}" destId="{2FEF0B14-F8AB-49E4-BB54-4B0748AD876E}" srcOrd="0" destOrd="0" presId="urn:microsoft.com/office/officeart/2005/8/layout/hierarchy2"/>
    <dgm:cxn modelId="{7FA4E1B8-9892-4926-8A04-DE502DECAED8}" type="presOf" srcId="{78E12FD3-5C7E-479C-AB1D-F6FEC3C83B4C}" destId="{CEA76B12-73C9-4CBD-89B1-269E5E7AFC49}" srcOrd="1" destOrd="0" presId="urn:microsoft.com/office/officeart/2005/8/layout/hierarchy2"/>
    <dgm:cxn modelId="{7A5CD79C-9A6F-4408-B94F-9784CD2D9BC0}" type="presOf" srcId="{29CB5AA6-112F-47AF-928B-75826E6E6256}" destId="{8C536FA9-40AA-457A-8896-F056E5422695}" srcOrd="0" destOrd="0" presId="urn:microsoft.com/office/officeart/2005/8/layout/hierarchy2"/>
    <dgm:cxn modelId="{43270185-0CDC-46E8-A2EB-7FC5BE07A65D}" type="presOf" srcId="{F0DBFC63-CBD2-479C-AC24-2AB62219119D}" destId="{B65C55D4-31CD-483D-BC1E-707F91594BC1}" srcOrd="0" destOrd="0" presId="urn:microsoft.com/office/officeart/2005/8/layout/hierarchy2"/>
    <dgm:cxn modelId="{C39BC9E4-53AA-4E46-B0A8-CC8B9CF2548F}" type="presOf" srcId="{66F4AB5E-0F8B-447F-9597-606FB491D2BA}" destId="{85D9C175-66B5-40F1-A23A-14737136CCA8}" srcOrd="1" destOrd="0" presId="urn:microsoft.com/office/officeart/2005/8/layout/hierarchy2"/>
    <dgm:cxn modelId="{DE744D9E-942D-47FD-A556-9C30D41C670A}" type="presOf" srcId="{FAA31528-B864-4D83-A948-50A4220AC293}" destId="{D2671A5C-285C-44A0-91F4-478F588E505E}" srcOrd="0" destOrd="0" presId="urn:microsoft.com/office/officeart/2005/8/layout/hierarchy2"/>
    <dgm:cxn modelId="{D2B16519-B6E1-47B7-B348-E94EE8180FC9}" type="presOf" srcId="{F8CC49E4-6DB0-49F1-B087-8F96AB821084}" destId="{6B08627A-2275-4161-AD84-EE74FC977656}" srcOrd="0" destOrd="0" presId="urn:microsoft.com/office/officeart/2005/8/layout/hierarchy2"/>
    <dgm:cxn modelId="{513C6365-A03A-44D5-A654-3CFE7ECEBB70}" type="presOf" srcId="{71F8C2DA-5F25-4B4C-AB03-5D21FD6AA036}" destId="{922052D3-6DA8-4A3C-BD48-95FC1F54B449}" srcOrd="0" destOrd="0" presId="urn:microsoft.com/office/officeart/2005/8/layout/hierarchy2"/>
    <dgm:cxn modelId="{6B60F5F4-66C7-4043-949D-C90D597A4D27}" type="presOf" srcId="{F457B7F4-D673-47B0-A618-A786E7A8C60D}" destId="{7FFF0660-7336-45EA-8C97-61A221EE2D70}" srcOrd="0" destOrd="0" presId="urn:microsoft.com/office/officeart/2005/8/layout/hierarchy2"/>
    <dgm:cxn modelId="{C68657E7-A430-4DDC-9414-6AAC96DB558D}" srcId="{0D683AE0-2FD4-47F8-A52F-AE90C79B651F}" destId="{610A8C02-9DA4-44AB-9179-25BAEE6F1499}" srcOrd="1" destOrd="0" parTransId="{1451E722-82C8-41F0-BBDE-B800F9221741}" sibTransId="{E508D7BB-8C59-470A-87FC-990A8D8C440F}"/>
    <dgm:cxn modelId="{BDFBBC20-0A0C-4A5E-8EF4-A2AB660BA201}" srcId="{0D683AE0-2FD4-47F8-A52F-AE90C79B651F}" destId="{138D70A0-D1C6-499F-8EE9-DF3FB6497F7E}" srcOrd="3" destOrd="0" parTransId="{D6839511-A0EF-420E-A015-AEE4E10570B1}" sibTransId="{39D38457-FC30-44FE-A598-C9125113037D}"/>
    <dgm:cxn modelId="{EE18A9E8-5358-4E4B-87E9-063B6025D3A3}" type="presOf" srcId="{88DA309E-AF70-4B7D-A48C-0C9727E1923C}" destId="{B99AECFE-86B1-40F1-A6F3-289DB15FAA56}" srcOrd="0" destOrd="0" presId="urn:microsoft.com/office/officeart/2005/8/layout/hierarchy2"/>
    <dgm:cxn modelId="{5B702C31-008F-465C-83BD-4D19624CCD23}" type="presOf" srcId="{51D3C566-69A6-4735-9A1F-447D1BB3353F}" destId="{57A20CFE-660C-4739-8B6C-B6647011CF42}" srcOrd="0" destOrd="0" presId="urn:microsoft.com/office/officeart/2005/8/layout/hierarchy2"/>
    <dgm:cxn modelId="{CC2F107E-D5CA-495F-B5D5-EA0467B75B77}" srcId="{0D683AE0-2FD4-47F8-A52F-AE90C79B651F}" destId="{25947BC2-C81B-4F57-A8FB-F8E4F462B63F}" srcOrd="9" destOrd="0" parTransId="{B90255EA-FBEA-4479-ACC2-43C03866C356}" sibTransId="{8B3D9724-1BCF-4899-8DDC-3AB9B74E15B8}"/>
    <dgm:cxn modelId="{532A15A1-133F-4D9C-8071-6FCD25B8CBC2}" srcId="{0CEE92DC-45D7-4F21-8C0A-F68E88A37E4D}" destId="{272F2D19-DBB8-475A-A985-495851A9E05D}" srcOrd="1" destOrd="0" parTransId="{F8CC49E4-6DB0-49F1-B087-8F96AB821084}" sibTransId="{24E3D9A9-B919-400A-9DF6-F81342524AA5}"/>
    <dgm:cxn modelId="{1E631485-3610-4712-8B24-E82807423621}" type="presOf" srcId="{CCB58864-3AC2-4A92-A514-2E54E2CDE72D}" destId="{870D2F0E-4C31-47C5-B063-858E9664E286}" srcOrd="0" destOrd="0" presId="urn:microsoft.com/office/officeart/2005/8/layout/hierarchy2"/>
    <dgm:cxn modelId="{3F41ACFC-6D4B-4797-8C9D-2A8615BEB915}" type="presOf" srcId="{66F4AB5E-0F8B-447F-9597-606FB491D2BA}" destId="{25F03D54-E400-43EF-B4EE-08BE0AF950F3}" srcOrd="0" destOrd="0" presId="urn:microsoft.com/office/officeart/2005/8/layout/hierarchy2"/>
    <dgm:cxn modelId="{78B6A5FA-BC46-4E5D-A8FB-0B0CD08E0FE0}" type="presOf" srcId="{5F916DBB-A222-47AA-B670-C4B07639B15B}" destId="{867937B0-AF61-4354-8925-7A02A40C6825}" srcOrd="0" destOrd="0" presId="urn:microsoft.com/office/officeart/2005/8/layout/hierarchy2"/>
    <dgm:cxn modelId="{B13F3EB3-5C02-4EFA-9A62-76DB86BA1A84}" srcId="{0D683AE0-2FD4-47F8-A52F-AE90C79B651F}" destId="{78037183-5574-42C3-AB76-A9401653169F}" srcOrd="0" destOrd="0" parTransId="{71F8C2DA-5F25-4B4C-AB03-5D21FD6AA036}" sibTransId="{41A6B747-216E-4EE9-BF36-78E3149FA498}"/>
    <dgm:cxn modelId="{9C3A7B5A-CD91-48CA-B03A-FBA7E5B3B70C}" srcId="{0D683AE0-2FD4-47F8-A52F-AE90C79B651F}" destId="{B408D419-C2C1-4B55-8F6E-7F9E1931E8D0}" srcOrd="8" destOrd="0" parTransId="{78E12FD3-5C7E-479C-AB1D-F6FEC3C83B4C}" sibTransId="{86B9A853-2EED-4B42-A6D0-EE203EEF07D0}"/>
    <dgm:cxn modelId="{2C3596D0-C189-47EA-9B3E-24B634B12D74}" type="presOf" srcId="{69760816-09BF-4C9F-9759-2BD819C770F7}" destId="{6B23C2E5-F283-4B88-B3DF-58DC2D3C4749}" srcOrd="1" destOrd="0" presId="urn:microsoft.com/office/officeart/2005/8/layout/hierarchy2"/>
    <dgm:cxn modelId="{A4DBC885-613A-43BD-AEDD-63299078905C}" srcId="{F076E0E2-A196-44A4-87DE-5FBED079355E}" destId="{DFBF265F-26BC-4191-AFA9-02699D7429A1}" srcOrd="0" destOrd="0" parTransId="{69760816-09BF-4C9F-9759-2BD819C770F7}" sibTransId="{34691EC9-6F7B-42AF-80C4-936D480BEA8A}"/>
    <dgm:cxn modelId="{52C5B8D2-21DC-4A1D-8F26-00508C5091CF}" srcId="{14E4BF4A-DDCB-43B1-B856-D1E204CC274D}" destId="{F328DECF-4E80-4CBB-B0FD-15648DFB8E48}" srcOrd="1" destOrd="0" parTransId="{A70E4E31-D6F2-45B0-89A6-839C2ECD400F}" sibTransId="{32E00C6E-1411-4AD3-BABD-7ABC662E70BB}"/>
    <dgm:cxn modelId="{E57158D4-3E4F-4489-8482-0DA77124F087}" type="presOf" srcId="{FAA31528-B864-4D83-A948-50A4220AC293}" destId="{82972D7E-32BD-4C36-B95D-4EACC24C9753}" srcOrd="1" destOrd="0" presId="urn:microsoft.com/office/officeart/2005/8/layout/hierarchy2"/>
    <dgm:cxn modelId="{A8DBCFDF-8FE8-4D29-B872-1C1AF450A213}" type="presOf" srcId="{9F6F26D8-F386-4CD2-9E6E-8B43F4A68163}" destId="{9A9F31EB-19B6-4A40-8607-EF24FCC0733A}" srcOrd="1" destOrd="0" presId="urn:microsoft.com/office/officeart/2005/8/layout/hierarchy2"/>
    <dgm:cxn modelId="{566F11EC-2352-42DB-B90B-B87143DD1724}" type="presOf" srcId="{F8CC49E4-6DB0-49F1-B087-8F96AB821084}" destId="{3EED04C8-CBD4-43C4-88EF-35D7A334F357}" srcOrd="1" destOrd="0" presId="urn:microsoft.com/office/officeart/2005/8/layout/hierarchy2"/>
    <dgm:cxn modelId="{E80D1F49-D30A-4603-BC2B-C4D60A2C787F}" type="presOf" srcId="{B90255EA-FBEA-4479-ACC2-43C03866C356}" destId="{74CCC4BB-373C-4561-A8BC-56F68E830919}" srcOrd="0" destOrd="0" presId="urn:microsoft.com/office/officeart/2005/8/layout/hierarchy2"/>
    <dgm:cxn modelId="{8EA39EAA-9EBC-4293-B2E7-CA5F8D8DC869}" srcId="{0D683AE0-2FD4-47F8-A52F-AE90C79B651F}" destId="{1A919DB4-E267-4632-8FA0-DE02FC870FEF}" srcOrd="6" destOrd="0" parTransId="{FAA31528-B864-4D83-A948-50A4220AC293}" sibTransId="{56C1D837-B864-4710-ADCC-DCAABD5588BE}"/>
    <dgm:cxn modelId="{6E755436-9243-4D0B-A6F1-014E6A2F032C}" type="presOf" srcId="{138D70A0-D1C6-499F-8EE9-DF3FB6497F7E}" destId="{4C60C056-ABAB-4659-9D81-F1AB1810279C}" srcOrd="0" destOrd="0" presId="urn:microsoft.com/office/officeart/2005/8/layout/hierarchy2"/>
    <dgm:cxn modelId="{C99173EE-421A-467E-9986-61775BA1596B}" type="presOf" srcId="{7326E236-7435-4011-877F-97A744AFF59C}" destId="{A4FB81C7-A480-4FE4-883E-C353718717C2}" srcOrd="0" destOrd="0" presId="urn:microsoft.com/office/officeart/2005/8/layout/hierarchy2"/>
    <dgm:cxn modelId="{A134C8A6-3385-45E4-A4F8-2E05F1B674EA}" type="presOf" srcId="{1451E722-82C8-41F0-BBDE-B800F9221741}" destId="{B959935A-03DF-40CB-9608-059319A66C37}" srcOrd="1" destOrd="0" presId="urn:microsoft.com/office/officeart/2005/8/layout/hierarchy2"/>
    <dgm:cxn modelId="{DAF7C298-0FEC-4B19-BEFB-21F82F53D982}" type="presOf" srcId="{A70E4E31-D6F2-45B0-89A6-839C2ECD400F}" destId="{4D995407-B63D-40AA-B368-EB0904BD06D1}" srcOrd="0" destOrd="0" presId="urn:microsoft.com/office/officeart/2005/8/layout/hierarchy2"/>
    <dgm:cxn modelId="{BF59D73F-5622-41FB-9A57-0F8E0885616A}" type="presOf" srcId="{F076E0E2-A196-44A4-87DE-5FBED079355E}" destId="{7C0134F2-55AD-47E1-84AD-66FF7E68D9F7}" srcOrd="0" destOrd="0" presId="urn:microsoft.com/office/officeart/2005/8/layout/hierarchy2"/>
    <dgm:cxn modelId="{6BB0A82F-8994-46B2-92CE-F8CF18FF586A}" type="presOf" srcId="{25947BC2-C81B-4F57-A8FB-F8E4F462B63F}" destId="{0014B53A-9263-4EAB-A9C4-CD78AF73276E}" srcOrd="0" destOrd="0" presId="urn:microsoft.com/office/officeart/2005/8/layout/hierarchy2"/>
    <dgm:cxn modelId="{BC04A37B-CFAA-41A2-A248-52D0A7091D38}" type="presOf" srcId="{7FE31D2A-10ED-4747-AB5B-71102F05050B}" destId="{F6232752-2BB8-43EC-99AC-7EDE0421B878}" srcOrd="1" destOrd="0" presId="urn:microsoft.com/office/officeart/2005/8/layout/hierarchy2"/>
    <dgm:cxn modelId="{2EE0280E-CA49-4D17-973E-878529943E17}" srcId="{0D683AE0-2FD4-47F8-A52F-AE90C79B651F}" destId="{51D3C566-69A6-4735-9A1F-447D1BB3353F}" srcOrd="5" destOrd="0" parTransId="{7FE31D2A-10ED-4747-AB5B-71102F05050B}" sibTransId="{E247BCF3-F97B-485A-9824-D5C47EB42B91}"/>
    <dgm:cxn modelId="{CA676D01-2AF4-4418-BC0D-5B5574B7994C}" type="presOf" srcId="{272F2D19-DBB8-475A-A985-495851A9E05D}" destId="{426E51B7-461F-4A57-B70A-B1DEC9404C3F}" srcOrd="0" destOrd="0" presId="urn:microsoft.com/office/officeart/2005/8/layout/hierarchy2"/>
    <dgm:cxn modelId="{614B08A1-4659-46B5-A137-2CD1AE467286}" type="presOf" srcId="{DFBF265F-26BC-4191-AFA9-02699D7429A1}" destId="{61A01A33-3C8A-4153-95AE-BF6B9C35A4F3}" srcOrd="0" destOrd="0" presId="urn:microsoft.com/office/officeart/2005/8/layout/hierarchy2"/>
    <dgm:cxn modelId="{B1F4A6BF-C3EF-479F-9DB8-BEEF04E39129}" type="presOf" srcId="{1451E722-82C8-41F0-BBDE-B800F9221741}" destId="{1F16D923-1110-42DC-A588-8CF60B3BBFFF}" srcOrd="0" destOrd="0" presId="urn:microsoft.com/office/officeart/2005/8/layout/hierarchy2"/>
    <dgm:cxn modelId="{A1E38DE3-7A80-47FF-9283-0445D25513C8}" type="presOf" srcId="{F328DECF-4E80-4CBB-B0FD-15648DFB8E48}" destId="{31BEF11E-81A9-4FBB-B58D-623F262A6FAE}" srcOrd="0" destOrd="0" presId="urn:microsoft.com/office/officeart/2005/8/layout/hierarchy2"/>
    <dgm:cxn modelId="{30EC9CF0-9D19-4EC4-BEAE-DE33FC6A2199}" srcId="{0CEE92DC-45D7-4F21-8C0A-F68E88A37E4D}" destId="{0D683AE0-2FD4-47F8-A52F-AE90C79B651F}" srcOrd="0" destOrd="0" parTransId="{9F6F26D8-F386-4CD2-9E6E-8B43F4A68163}" sibTransId="{6488DA52-7CC6-428A-AC35-A45458DA60E5}"/>
    <dgm:cxn modelId="{5AB7D271-D963-4FE3-994A-4363AFC3CDDE}" type="presOf" srcId="{D339BE32-570C-4D9B-8A03-60647E41FB29}" destId="{77346B0C-3AA2-4D37-8E1C-B29C79AE560E}" srcOrd="0" destOrd="0" presId="urn:microsoft.com/office/officeart/2005/8/layout/hierarchy2"/>
    <dgm:cxn modelId="{F021E62A-BAEB-41DE-B390-0ED40A03C0B4}" type="presOf" srcId="{D6839511-A0EF-420E-A015-AEE4E10570B1}" destId="{DF59D772-9A40-400B-8779-FBE69FD343B4}" srcOrd="0" destOrd="0" presId="urn:microsoft.com/office/officeart/2005/8/layout/hierarchy2"/>
    <dgm:cxn modelId="{7B82CA6F-F3B2-428A-A11F-F6B85A4A0DE4}" type="presOf" srcId="{BF436A55-B407-4150-A336-644BB340045C}" destId="{62920FFC-A165-4253-A516-4BF05E7A52B5}" srcOrd="0" destOrd="0" presId="urn:microsoft.com/office/officeart/2005/8/layout/hierarchy2"/>
    <dgm:cxn modelId="{9D5AC01E-ACC0-4DFA-9969-72AF101435EF}" srcId="{88DA309E-AF70-4B7D-A48C-0C9727E1923C}" destId="{29CB5AA6-112F-47AF-928B-75826E6E6256}" srcOrd="0" destOrd="0" parTransId="{5F916DBB-A222-47AA-B670-C4B07639B15B}" sibTransId="{5F4F0265-A329-4AC1-80BE-62D5278BD344}"/>
    <dgm:cxn modelId="{9370AEBD-0016-4E51-97CC-B22B5E95EB04}" type="presParOf" srcId="{2FEF0B14-F8AB-49E4-BB54-4B0748AD876E}" destId="{4B924332-663B-47FD-A5AB-F029FC08D8D7}" srcOrd="0" destOrd="0" presId="urn:microsoft.com/office/officeart/2005/8/layout/hierarchy2"/>
    <dgm:cxn modelId="{CC57ED2A-A446-438E-99F5-AFADD2B4F038}" type="presParOf" srcId="{4B924332-663B-47FD-A5AB-F029FC08D8D7}" destId="{B99AECFE-86B1-40F1-A6F3-289DB15FAA56}" srcOrd="0" destOrd="0" presId="urn:microsoft.com/office/officeart/2005/8/layout/hierarchy2"/>
    <dgm:cxn modelId="{51EC24B3-0CCC-4947-BDEA-80244017D8F6}" type="presParOf" srcId="{4B924332-663B-47FD-A5AB-F029FC08D8D7}" destId="{446D1A94-8EAC-4873-987A-D8951E7E05DC}" srcOrd="1" destOrd="0" presId="urn:microsoft.com/office/officeart/2005/8/layout/hierarchy2"/>
    <dgm:cxn modelId="{5A7037F1-62CB-4D08-9898-0C98EE6B8B8F}" type="presParOf" srcId="{446D1A94-8EAC-4873-987A-D8951E7E05DC}" destId="{867937B0-AF61-4354-8925-7A02A40C6825}" srcOrd="0" destOrd="0" presId="urn:microsoft.com/office/officeart/2005/8/layout/hierarchy2"/>
    <dgm:cxn modelId="{38E7A497-E005-43D2-AB9A-4B335C61F2FA}" type="presParOf" srcId="{867937B0-AF61-4354-8925-7A02A40C6825}" destId="{A84FDF7A-2CB8-4675-A5CD-2BA3793905DC}" srcOrd="0" destOrd="0" presId="urn:microsoft.com/office/officeart/2005/8/layout/hierarchy2"/>
    <dgm:cxn modelId="{77A9D7A3-8B2C-43D6-B631-FB0C7AD66B1A}" type="presParOf" srcId="{446D1A94-8EAC-4873-987A-D8951E7E05DC}" destId="{53F19261-6EF8-418E-B817-6806C838532D}" srcOrd="1" destOrd="0" presId="urn:microsoft.com/office/officeart/2005/8/layout/hierarchy2"/>
    <dgm:cxn modelId="{B7E056CA-F1D3-447C-88D3-BB22F7299955}" type="presParOf" srcId="{53F19261-6EF8-418E-B817-6806C838532D}" destId="{8C536FA9-40AA-457A-8896-F056E5422695}" srcOrd="0" destOrd="0" presId="urn:microsoft.com/office/officeart/2005/8/layout/hierarchy2"/>
    <dgm:cxn modelId="{31C9AD24-7F55-49F6-890E-4807E9F8DE5B}" type="presParOf" srcId="{53F19261-6EF8-418E-B817-6806C838532D}" destId="{B8184604-F9AF-4534-971A-EDC3F5C6C4E9}" srcOrd="1" destOrd="0" presId="urn:microsoft.com/office/officeart/2005/8/layout/hierarchy2"/>
    <dgm:cxn modelId="{53DEEA00-223A-408A-B5D2-3F34D396AA57}" type="presParOf" srcId="{446D1A94-8EAC-4873-987A-D8951E7E05DC}" destId="{9C08CBB0-A89D-4AD2-AE0B-CAB99E8D72C8}" srcOrd="2" destOrd="0" presId="urn:microsoft.com/office/officeart/2005/8/layout/hierarchy2"/>
    <dgm:cxn modelId="{76BB637D-9E1A-4988-B644-F55B9C3FA382}" type="presParOf" srcId="{9C08CBB0-A89D-4AD2-AE0B-CAB99E8D72C8}" destId="{93DD17A6-B9E0-4C83-97EA-16D0D8FD2E1F}" srcOrd="0" destOrd="0" presId="urn:microsoft.com/office/officeart/2005/8/layout/hierarchy2"/>
    <dgm:cxn modelId="{6A69038D-EABF-4FF1-84EE-7BABFB475B6E}" type="presParOf" srcId="{446D1A94-8EAC-4873-987A-D8951E7E05DC}" destId="{EF3F6BBC-2A9E-47C5-A884-F27600FDC688}" srcOrd="3" destOrd="0" presId="urn:microsoft.com/office/officeart/2005/8/layout/hierarchy2"/>
    <dgm:cxn modelId="{43C365D1-2F40-4266-8880-1F0DABDF549F}" type="presParOf" srcId="{EF3F6BBC-2A9E-47C5-A884-F27600FDC688}" destId="{59860E49-2664-4C99-A688-C4A1FC188C21}" srcOrd="0" destOrd="0" presId="urn:microsoft.com/office/officeart/2005/8/layout/hierarchy2"/>
    <dgm:cxn modelId="{DB3C6566-AE7F-452A-BCF1-57AE47BA3A64}" type="presParOf" srcId="{EF3F6BBC-2A9E-47C5-A884-F27600FDC688}" destId="{AE70B296-726F-4BBA-B44D-39CAF442A994}" srcOrd="1" destOrd="0" presId="urn:microsoft.com/office/officeart/2005/8/layout/hierarchy2"/>
    <dgm:cxn modelId="{E52AA838-FBC8-400C-8C42-1E0AB618EC5B}" type="presParOf" srcId="{AE70B296-726F-4BBA-B44D-39CAF442A994}" destId="{B65C55D4-31CD-483D-BC1E-707F91594BC1}" srcOrd="0" destOrd="0" presId="urn:microsoft.com/office/officeart/2005/8/layout/hierarchy2"/>
    <dgm:cxn modelId="{C43C01D7-C21C-4929-93B5-CA5A784200AD}" type="presParOf" srcId="{B65C55D4-31CD-483D-BC1E-707F91594BC1}" destId="{4E81DB5C-D9A5-495A-A4A7-2AF35D5EE0A5}" srcOrd="0" destOrd="0" presId="urn:microsoft.com/office/officeart/2005/8/layout/hierarchy2"/>
    <dgm:cxn modelId="{CD4B0BA9-43DC-48C7-A49C-7B0FD9D57DF0}" type="presParOf" srcId="{AE70B296-726F-4BBA-B44D-39CAF442A994}" destId="{DC2F8BFB-5862-4F0F-91BD-9F0810A9E3AC}" srcOrd="1" destOrd="0" presId="urn:microsoft.com/office/officeart/2005/8/layout/hierarchy2"/>
    <dgm:cxn modelId="{D781A324-AB34-4671-83F7-2B739319DAF5}" type="presParOf" srcId="{DC2F8BFB-5862-4F0F-91BD-9F0810A9E3AC}" destId="{A4FB81C7-A480-4FE4-883E-C353718717C2}" srcOrd="0" destOrd="0" presId="urn:microsoft.com/office/officeart/2005/8/layout/hierarchy2"/>
    <dgm:cxn modelId="{E4901420-0561-4D39-BFFE-EB830A26F76E}" type="presParOf" srcId="{DC2F8BFB-5862-4F0F-91BD-9F0810A9E3AC}" destId="{AA25F718-8563-43AD-9BBA-2067BCAFA179}" srcOrd="1" destOrd="0" presId="urn:microsoft.com/office/officeart/2005/8/layout/hierarchy2"/>
    <dgm:cxn modelId="{026092CD-1696-45DB-8EC6-AB99A7BB601F}" type="presParOf" srcId="{AE70B296-726F-4BBA-B44D-39CAF442A994}" destId="{4D995407-B63D-40AA-B368-EB0904BD06D1}" srcOrd="2" destOrd="0" presId="urn:microsoft.com/office/officeart/2005/8/layout/hierarchy2"/>
    <dgm:cxn modelId="{D5860492-C3A6-4193-A95E-3A2032E64875}" type="presParOf" srcId="{4D995407-B63D-40AA-B368-EB0904BD06D1}" destId="{20ADBD06-9359-4802-B4C0-A7CBAE84EBE9}" srcOrd="0" destOrd="0" presId="urn:microsoft.com/office/officeart/2005/8/layout/hierarchy2"/>
    <dgm:cxn modelId="{0AA15854-72F0-412D-AD45-2F12262B2D34}" type="presParOf" srcId="{AE70B296-726F-4BBA-B44D-39CAF442A994}" destId="{DCCDF9F7-7F37-429B-B160-3972EE23DADE}" srcOrd="3" destOrd="0" presId="urn:microsoft.com/office/officeart/2005/8/layout/hierarchy2"/>
    <dgm:cxn modelId="{E5676BFF-B9B9-4451-A41D-766DA66A6397}" type="presParOf" srcId="{DCCDF9F7-7F37-429B-B160-3972EE23DADE}" destId="{31BEF11E-81A9-4FBB-B58D-623F262A6FAE}" srcOrd="0" destOrd="0" presId="urn:microsoft.com/office/officeart/2005/8/layout/hierarchy2"/>
    <dgm:cxn modelId="{59C12952-CF52-47DD-992A-D7CEFA33A048}" type="presParOf" srcId="{DCCDF9F7-7F37-429B-B160-3972EE23DADE}" destId="{7FD6A374-E3B1-4F09-ACBC-AC60D00DDE63}" srcOrd="1" destOrd="0" presId="urn:microsoft.com/office/officeart/2005/8/layout/hierarchy2"/>
    <dgm:cxn modelId="{6BECD4C3-8500-476C-AB27-322C52733DE6}" type="presParOf" srcId="{7FD6A374-E3B1-4F09-ACBC-AC60D00DDE63}" destId="{870D2F0E-4C31-47C5-B063-858E9664E286}" srcOrd="0" destOrd="0" presId="urn:microsoft.com/office/officeart/2005/8/layout/hierarchy2"/>
    <dgm:cxn modelId="{D234F9EC-B33F-4E99-BF1A-A90EEDA2FF7F}" type="presParOf" srcId="{870D2F0E-4C31-47C5-B063-858E9664E286}" destId="{BB1242F4-71C2-454F-AE6A-FE7B5C99E85E}" srcOrd="0" destOrd="0" presId="urn:microsoft.com/office/officeart/2005/8/layout/hierarchy2"/>
    <dgm:cxn modelId="{ADA6E046-93FE-4C8A-9FD3-9987B5E4D85C}" type="presParOf" srcId="{7FD6A374-E3B1-4F09-ACBC-AC60D00DDE63}" destId="{35F3DAAD-31B8-47B3-9C73-8225A3058E7D}" srcOrd="1" destOrd="0" presId="urn:microsoft.com/office/officeart/2005/8/layout/hierarchy2"/>
    <dgm:cxn modelId="{30437E28-620A-4F1B-8293-E971C7F11559}" type="presParOf" srcId="{35F3DAAD-31B8-47B3-9C73-8225A3058E7D}" destId="{7C0134F2-55AD-47E1-84AD-66FF7E68D9F7}" srcOrd="0" destOrd="0" presId="urn:microsoft.com/office/officeart/2005/8/layout/hierarchy2"/>
    <dgm:cxn modelId="{DDC09E11-8799-42D4-9E1C-8156618CBFDA}" type="presParOf" srcId="{35F3DAAD-31B8-47B3-9C73-8225A3058E7D}" destId="{67A94181-19DC-4B22-89C7-971B6C14D730}" srcOrd="1" destOrd="0" presId="urn:microsoft.com/office/officeart/2005/8/layout/hierarchy2"/>
    <dgm:cxn modelId="{16EB2358-09FA-4B71-ABB4-EF4BC9B47587}" type="presParOf" srcId="{67A94181-19DC-4B22-89C7-971B6C14D730}" destId="{D12D4B1B-D5E2-4C65-ACEC-C980C83D1EEF}" srcOrd="0" destOrd="0" presId="urn:microsoft.com/office/officeart/2005/8/layout/hierarchy2"/>
    <dgm:cxn modelId="{4BA2C1D0-8F69-4CD0-B562-53D2B6DE68BB}" type="presParOf" srcId="{D12D4B1B-D5E2-4C65-ACEC-C980C83D1EEF}" destId="{6B23C2E5-F283-4B88-B3DF-58DC2D3C4749}" srcOrd="0" destOrd="0" presId="urn:microsoft.com/office/officeart/2005/8/layout/hierarchy2"/>
    <dgm:cxn modelId="{F3D62B80-1BCF-42BB-9A75-8F94CC3891CF}" type="presParOf" srcId="{67A94181-19DC-4B22-89C7-971B6C14D730}" destId="{6499C4ED-7050-4966-ACC0-27CDE0D52C7E}" srcOrd="1" destOrd="0" presId="urn:microsoft.com/office/officeart/2005/8/layout/hierarchy2"/>
    <dgm:cxn modelId="{B5BF089E-83E7-4806-A0BB-D7B1233FFA00}" type="presParOf" srcId="{6499C4ED-7050-4966-ACC0-27CDE0D52C7E}" destId="{61A01A33-3C8A-4153-95AE-BF6B9C35A4F3}" srcOrd="0" destOrd="0" presId="urn:microsoft.com/office/officeart/2005/8/layout/hierarchy2"/>
    <dgm:cxn modelId="{85C70661-AFD9-4F7C-B231-98088EE91834}" type="presParOf" srcId="{6499C4ED-7050-4966-ACC0-27CDE0D52C7E}" destId="{F1ADE4F4-58E9-401C-BA76-728E85324912}" srcOrd="1" destOrd="0" presId="urn:microsoft.com/office/officeart/2005/8/layout/hierarchy2"/>
    <dgm:cxn modelId="{003C9C53-6BAB-487E-8A7A-FE1A95A3D250}" type="presParOf" srcId="{67A94181-19DC-4B22-89C7-971B6C14D730}" destId="{77346B0C-3AA2-4D37-8E1C-B29C79AE560E}" srcOrd="2" destOrd="0" presId="urn:microsoft.com/office/officeart/2005/8/layout/hierarchy2"/>
    <dgm:cxn modelId="{B70928F6-6B52-40FE-B9FE-78AD95D16973}" type="presParOf" srcId="{77346B0C-3AA2-4D37-8E1C-B29C79AE560E}" destId="{3E60F58F-D54C-4D58-8254-B08947A7CEC9}" srcOrd="0" destOrd="0" presId="urn:microsoft.com/office/officeart/2005/8/layout/hierarchy2"/>
    <dgm:cxn modelId="{F7405F7C-250F-4BB7-9287-1EB1BB08367A}" type="presParOf" srcId="{67A94181-19DC-4B22-89C7-971B6C14D730}" destId="{71F53E13-1777-4FB7-B734-501CA55096B7}" srcOrd="3" destOrd="0" presId="urn:microsoft.com/office/officeart/2005/8/layout/hierarchy2"/>
    <dgm:cxn modelId="{3A44EF81-7CF0-4481-A703-7D54B7FC2BC0}" type="presParOf" srcId="{71F53E13-1777-4FB7-B734-501CA55096B7}" destId="{6E2A96D3-D36B-4B24-9831-9EAA922742A0}" srcOrd="0" destOrd="0" presId="urn:microsoft.com/office/officeart/2005/8/layout/hierarchy2"/>
    <dgm:cxn modelId="{C28EB8F0-FCD9-4E18-8161-3A1E4D49E58C}" type="presParOf" srcId="{71F53E13-1777-4FB7-B734-501CA55096B7}" destId="{11C54CDD-FBAF-43FB-999A-977DBB53FED4}" srcOrd="1" destOrd="0" presId="urn:microsoft.com/office/officeart/2005/8/layout/hierarchy2"/>
    <dgm:cxn modelId="{43A746B9-D7F1-42C9-B988-D2E02C6AF082}" type="presParOf" srcId="{11C54CDD-FBAF-43FB-999A-977DBB53FED4}" destId="{DE5DD98D-F411-4780-BE70-1C0448035A4D}" srcOrd="0" destOrd="0" presId="urn:microsoft.com/office/officeart/2005/8/layout/hierarchy2"/>
    <dgm:cxn modelId="{11FB40FD-C346-4C8B-90C9-4C79F235FBA9}" type="presParOf" srcId="{DE5DD98D-F411-4780-BE70-1C0448035A4D}" destId="{9A9F31EB-19B6-4A40-8607-EF24FCC0733A}" srcOrd="0" destOrd="0" presId="urn:microsoft.com/office/officeart/2005/8/layout/hierarchy2"/>
    <dgm:cxn modelId="{AD347CD7-38DD-4144-864C-7D688D60FDBA}" type="presParOf" srcId="{11C54CDD-FBAF-43FB-999A-977DBB53FED4}" destId="{B5846FD7-FF7C-492C-B8EF-36CA2FAB3C36}" srcOrd="1" destOrd="0" presId="urn:microsoft.com/office/officeart/2005/8/layout/hierarchy2"/>
    <dgm:cxn modelId="{AB79235C-F22F-491B-B7CD-4E4362AA0142}" type="presParOf" srcId="{B5846FD7-FF7C-492C-B8EF-36CA2FAB3C36}" destId="{E510CB41-2FD7-47A8-8516-A7DF84DA2590}" srcOrd="0" destOrd="0" presId="urn:microsoft.com/office/officeart/2005/8/layout/hierarchy2"/>
    <dgm:cxn modelId="{7F85B932-DCB9-4F59-AF15-3B75F600DBA5}" type="presParOf" srcId="{B5846FD7-FF7C-492C-B8EF-36CA2FAB3C36}" destId="{C3601415-EB32-4EA4-8740-F1730C082B95}" srcOrd="1" destOrd="0" presId="urn:microsoft.com/office/officeart/2005/8/layout/hierarchy2"/>
    <dgm:cxn modelId="{4354C301-584E-46B3-9E02-51E692F8F2FF}" type="presParOf" srcId="{C3601415-EB32-4EA4-8740-F1730C082B95}" destId="{922052D3-6DA8-4A3C-BD48-95FC1F54B449}" srcOrd="0" destOrd="0" presId="urn:microsoft.com/office/officeart/2005/8/layout/hierarchy2"/>
    <dgm:cxn modelId="{D8734501-4B5D-4421-BDB6-9567444AF049}" type="presParOf" srcId="{922052D3-6DA8-4A3C-BD48-95FC1F54B449}" destId="{DCE774E5-17DD-40F1-A245-D2D7F9B2ED54}" srcOrd="0" destOrd="0" presId="urn:microsoft.com/office/officeart/2005/8/layout/hierarchy2"/>
    <dgm:cxn modelId="{0697240A-1D53-4E5A-803E-E97F9D8717C5}" type="presParOf" srcId="{C3601415-EB32-4EA4-8740-F1730C082B95}" destId="{FFB92792-A7F7-49E1-879E-E27E1AD735BD}" srcOrd="1" destOrd="0" presId="urn:microsoft.com/office/officeart/2005/8/layout/hierarchy2"/>
    <dgm:cxn modelId="{AC86E086-FBCD-4EAB-A95B-6A426928491A}" type="presParOf" srcId="{FFB92792-A7F7-49E1-879E-E27E1AD735BD}" destId="{D70E66A2-FD9D-42A5-B1A8-26E55D95B756}" srcOrd="0" destOrd="0" presId="urn:microsoft.com/office/officeart/2005/8/layout/hierarchy2"/>
    <dgm:cxn modelId="{3AB99E96-9774-4BB8-93F8-EE9AF1A21889}" type="presParOf" srcId="{FFB92792-A7F7-49E1-879E-E27E1AD735BD}" destId="{E2032EE5-0398-4FC3-BC6E-D5DEE75D000F}" srcOrd="1" destOrd="0" presId="urn:microsoft.com/office/officeart/2005/8/layout/hierarchy2"/>
    <dgm:cxn modelId="{46327603-B8E0-48BD-A915-266754C6CDEA}" type="presParOf" srcId="{C3601415-EB32-4EA4-8740-F1730C082B95}" destId="{1F16D923-1110-42DC-A588-8CF60B3BBFFF}" srcOrd="2" destOrd="0" presId="urn:microsoft.com/office/officeart/2005/8/layout/hierarchy2"/>
    <dgm:cxn modelId="{F9E84E83-CBA4-4379-ABA1-0F410701361F}" type="presParOf" srcId="{1F16D923-1110-42DC-A588-8CF60B3BBFFF}" destId="{B959935A-03DF-40CB-9608-059319A66C37}" srcOrd="0" destOrd="0" presId="urn:microsoft.com/office/officeart/2005/8/layout/hierarchy2"/>
    <dgm:cxn modelId="{063D5C19-04A8-4CA1-B262-0F5542531C6D}" type="presParOf" srcId="{C3601415-EB32-4EA4-8740-F1730C082B95}" destId="{33A22EC8-5C04-4DC5-A67D-7FA7E42EE2EF}" srcOrd="3" destOrd="0" presId="urn:microsoft.com/office/officeart/2005/8/layout/hierarchy2"/>
    <dgm:cxn modelId="{A54D9A5A-1384-4DCD-837B-30BE2C6F104C}" type="presParOf" srcId="{33A22EC8-5C04-4DC5-A67D-7FA7E42EE2EF}" destId="{5CFE77F3-F359-48B7-8C57-77D4CF69E168}" srcOrd="0" destOrd="0" presId="urn:microsoft.com/office/officeart/2005/8/layout/hierarchy2"/>
    <dgm:cxn modelId="{499766F2-2E21-445F-842E-B82E687C8D51}" type="presParOf" srcId="{33A22EC8-5C04-4DC5-A67D-7FA7E42EE2EF}" destId="{5FB927E6-02DF-44E9-B0D0-FBC9F44A13C6}" srcOrd="1" destOrd="0" presId="urn:microsoft.com/office/officeart/2005/8/layout/hierarchy2"/>
    <dgm:cxn modelId="{9DC72A23-92D3-4D18-9D46-B5EB3B8B3DF5}" type="presParOf" srcId="{C3601415-EB32-4EA4-8740-F1730C082B95}" destId="{A6D4A682-5040-4599-8872-7F5A7268BFA7}" srcOrd="4" destOrd="0" presId="urn:microsoft.com/office/officeart/2005/8/layout/hierarchy2"/>
    <dgm:cxn modelId="{A11E6E49-E202-4659-AC85-B125BAA45852}" type="presParOf" srcId="{A6D4A682-5040-4599-8872-7F5A7268BFA7}" destId="{071B3852-FE85-4B01-8F1E-363E87178864}" srcOrd="0" destOrd="0" presId="urn:microsoft.com/office/officeart/2005/8/layout/hierarchy2"/>
    <dgm:cxn modelId="{5CE8F057-6447-4E60-A4E4-670D05C8FD00}" type="presParOf" srcId="{C3601415-EB32-4EA4-8740-F1730C082B95}" destId="{21A947FD-3A42-40B2-8FC4-A3634F315134}" srcOrd="5" destOrd="0" presId="urn:microsoft.com/office/officeart/2005/8/layout/hierarchy2"/>
    <dgm:cxn modelId="{3A50CE4D-55DB-41F0-98F6-999FF64413E5}" type="presParOf" srcId="{21A947FD-3A42-40B2-8FC4-A3634F315134}" destId="{62920FFC-A165-4253-A516-4BF05E7A52B5}" srcOrd="0" destOrd="0" presId="urn:microsoft.com/office/officeart/2005/8/layout/hierarchy2"/>
    <dgm:cxn modelId="{0C5B33A2-1940-4BCB-97F6-777BAB6E1DF2}" type="presParOf" srcId="{21A947FD-3A42-40B2-8FC4-A3634F315134}" destId="{F3E4D0DD-343B-4CE7-B853-6325883A568C}" srcOrd="1" destOrd="0" presId="urn:microsoft.com/office/officeart/2005/8/layout/hierarchy2"/>
    <dgm:cxn modelId="{7D21DE15-414C-41AB-B93E-3162C5BE1F04}" type="presParOf" srcId="{C3601415-EB32-4EA4-8740-F1730C082B95}" destId="{DF59D772-9A40-400B-8779-FBE69FD343B4}" srcOrd="6" destOrd="0" presId="urn:microsoft.com/office/officeart/2005/8/layout/hierarchy2"/>
    <dgm:cxn modelId="{9A356C07-5D55-460B-A62E-173F54B32CE8}" type="presParOf" srcId="{DF59D772-9A40-400B-8779-FBE69FD343B4}" destId="{E144DF88-A92F-4788-AEE4-379F590CD426}" srcOrd="0" destOrd="0" presId="urn:microsoft.com/office/officeart/2005/8/layout/hierarchy2"/>
    <dgm:cxn modelId="{7FF45173-A67F-448B-8929-904D58B4BA48}" type="presParOf" srcId="{C3601415-EB32-4EA4-8740-F1730C082B95}" destId="{AB63A6C0-3D27-4D99-83CC-985853B8040F}" srcOrd="7" destOrd="0" presId="urn:microsoft.com/office/officeart/2005/8/layout/hierarchy2"/>
    <dgm:cxn modelId="{2FDAD186-827B-4427-936C-A71AD5DB8801}" type="presParOf" srcId="{AB63A6C0-3D27-4D99-83CC-985853B8040F}" destId="{4C60C056-ABAB-4659-9D81-F1AB1810279C}" srcOrd="0" destOrd="0" presId="urn:microsoft.com/office/officeart/2005/8/layout/hierarchy2"/>
    <dgm:cxn modelId="{4A4A8F02-0124-406F-B363-A6BC1F098233}" type="presParOf" srcId="{AB63A6C0-3D27-4D99-83CC-985853B8040F}" destId="{03B9F56C-B21F-41C7-876F-2AFE5DD897C7}" srcOrd="1" destOrd="0" presId="urn:microsoft.com/office/officeart/2005/8/layout/hierarchy2"/>
    <dgm:cxn modelId="{3BBC407B-BA2F-4EF8-B5B4-5BE495547008}" type="presParOf" srcId="{C3601415-EB32-4EA4-8740-F1730C082B95}" destId="{25F03D54-E400-43EF-B4EE-08BE0AF950F3}" srcOrd="8" destOrd="0" presId="urn:microsoft.com/office/officeart/2005/8/layout/hierarchy2"/>
    <dgm:cxn modelId="{2A67BF3A-136F-4FB3-979E-A0576AC18A90}" type="presParOf" srcId="{25F03D54-E400-43EF-B4EE-08BE0AF950F3}" destId="{85D9C175-66B5-40F1-A23A-14737136CCA8}" srcOrd="0" destOrd="0" presId="urn:microsoft.com/office/officeart/2005/8/layout/hierarchy2"/>
    <dgm:cxn modelId="{376149B6-1561-4EA5-957F-88F288FC6F0D}" type="presParOf" srcId="{C3601415-EB32-4EA4-8740-F1730C082B95}" destId="{6FBAEBEF-DA52-4D36-80A5-024FC2CAAFF1}" srcOrd="9" destOrd="0" presId="urn:microsoft.com/office/officeart/2005/8/layout/hierarchy2"/>
    <dgm:cxn modelId="{9438D944-893C-47B2-ACB1-AA6CCBFF2754}" type="presParOf" srcId="{6FBAEBEF-DA52-4D36-80A5-024FC2CAAFF1}" destId="{39FA636E-9BCB-42DE-AE1D-21D4BA12E6EB}" srcOrd="0" destOrd="0" presId="urn:microsoft.com/office/officeart/2005/8/layout/hierarchy2"/>
    <dgm:cxn modelId="{E1108BE9-4A17-4886-A357-1004244D05FD}" type="presParOf" srcId="{6FBAEBEF-DA52-4D36-80A5-024FC2CAAFF1}" destId="{5A09296B-904E-43F7-A9FA-7B4F67E585F5}" srcOrd="1" destOrd="0" presId="urn:microsoft.com/office/officeart/2005/8/layout/hierarchy2"/>
    <dgm:cxn modelId="{60F3A0EB-B6EF-4037-9C61-AE0E803924E5}" type="presParOf" srcId="{C3601415-EB32-4EA4-8740-F1730C082B95}" destId="{67C82D17-77AA-46B7-9E70-A9E0926DEE15}" srcOrd="10" destOrd="0" presId="urn:microsoft.com/office/officeart/2005/8/layout/hierarchy2"/>
    <dgm:cxn modelId="{00970BBD-7817-4375-BB8D-94F770ABA860}" type="presParOf" srcId="{67C82D17-77AA-46B7-9E70-A9E0926DEE15}" destId="{F6232752-2BB8-43EC-99AC-7EDE0421B878}" srcOrd="0" destOrd="0" presId="urn:microsoft.com/office/officeart/2005/8/layout/hierarchy2"/>
    <dgm:cxn modelId="{F987CEED-1B32-4052-9276-4CBFC2BE9E12}" type="presParOf" srcId="{C3601415-EB32-4EA4-8740-F1730C082B95}" destId="{3BE9EC1A-0BC9-479A-937A-0EAE9899AA97}" srcOrd="11" destOrd="0" presId="urn:microsoft.com/office/officeart/2005/8/layout/hierarchy2"/>
    <dgm:cxn modelId="{9BCDE7B1-276E-4CA2-8705-A42DBCB0C4A1}" type="presParOf" srcId="{3BE9EC1A-0BC9-479A-937A-0EAE9899AA97}" destId="{57A20CFE-660C-4739-8B6C-B6647011CF42}" srcOrd="0" destOrd="0" presId="urn:microsoft.com/office/officeart/2005/8/layout/hierarchy2"/>
    <dgm:cxn modelId="{CD2724D0-FC7E-4076-A48C-5256D81906F8}" type="presParOf" srcId="{3BE9EC1A-0BC9-479A-937A-0EAE9899AA97}" destId="{2B018BD0-DB76-4C80-983C-2C32D8B0FFD8}" srcOrd="1" destOrd="0" presId="urn:microsoft.com/office/officeart/2005/8/layout/hierarchy2"/>
    <dgm:cxn modelId="{345E500C-5EBA-4B8B-A91D-64E2D8A9143C}" type="presParOf" srcId="{C3601415-EB32-4EA4-8740-F1730C082B95}" destId="{D2671A5C-285C-44A0-91F4-478F588E505E}" srcOrd="12" destOrd="0" presId="urn:microsoft.com/office/officeart/2005/8/layout/hierarchy2"/>
    <dgm:cxn modelId="{3B6FD0C2-8DF1-48A7-A43A-D999B74E8060}" type="presParOf" srcId="{D2671A5C-285C-44A0-91F4-478F588E505E}" destId="{82972D7E-32BD-4C36-B95D-4EACC24C9753}" srcOrd="0" destOrd="0" presId="urn:microsoft.com/office/officeart/2005/8/layout/hierarchy2"/>
    <dgm:cxn modelId="{006679D1-4E83-4F7F-9266-9758BBC86FFD}" type="presParOf" srcId="{C3601415-EB32-4EA4-8740-F1730C082B95}" destId="{13137BAB-9FA5-4C11-AF93-B691EFB0042E}" srcOrd="13" destOrd="0" presId="urn:microsoft.com/office/officeart/2005/8/layout/hierarchy2"/>
    <dgm:cxn modelId="{5B9B5239-7415-4049-957B-9613A650FA1C}" type="presParOf" srcId="{13137BAB-9FA5-4C11-AF93-B691EFB0042E}" destId="{8A9885E4-810A-4D51-B845-31394623D3EE}" srcOrd="0" destOrd="0" presId="urn:microsoft.com/office/officeart/2005/8/layout/hierarchy2"/>
    <dgm:cxn modelId="{10AE5239-589C-42CA-B7BC-62671725160B}" type="presParOf" srcId="{13137BAB-9FA5-4C11-AF93-B691EFB0042E}" destId="{178CF41C-B60B-4C94-9419-D38810199DCA}" srcOrd="1" destOrd="0" presId="urn:microsoft.com/office/officeart/2005/8/layout/hierarchy2"/>
    <dgm:cxn modelId="{D00B2433-CDFA-45C1-B2D3-9EBBEA36ABF5}" type="presParOf" srcId="{C3601415-EB32-4EA4-8740-F1730C082B95}" destId="{7FFF0660-7336-45EA-8C97-61A221EE2D70}" srcOrd="14" destOrd="0" presId="urn:microsoft.com/office/officeart/2005/8/layout/hierarchy2"/>
    <dgm:cxn modelId="{0FCB7D06-A68F-4255-A9D0-29D72D2CB633}" type="presParOf" srcId="{7FFF0660-7336-45EA-8C97-61A221EE2D70}" destId="{9936159D-31E5-488F-9BDD-10641B8D3E01}" srcOrd="0" destOrd="0" presId="urn:microsoft.com/office/officeart/2005/8/layout/hierarchy2"/>
    <dgm:cxn modelId="{34B2FE0C-13E6-4686-9DC2-28F7F811208D}" type="presParOf" srcId="{C3601415-EB32-4EA4-8740-F1730C082B95}" destId="{D23C7249-C7E4-453E-9999-776E280A32A1}" srcOrd="15" destOrd="0" presId="urn:microsoft.com/office/officeart/2005/8/layout/hierarchy2"/>
    <dgm:cxn modelId="{2DF7B9E9-6A97-4793-B2AD-E1FDAC9C19B4}" type="presParOf" srcId="{D23C7249-C7E4-453E-9999-776E280A32A1}" destId="{130C22C1-C3F6-4440-B474-135AACDA752E}" srcOrd="0" destOrd="0" presId="urn:microsoft.com/office/officeart/2005/8/layout/hierarchy2"/>
    <dgm:cxn modelId="{67EFD64E-C874-4E7C-B6C2-DE11FF4FD67C}" type="presParOf" srcId="{D23C7249-C7E4-453E-9999-776E280A32A1}" destId="{4D418EDC-BFF2-45AF-8DD3-19AFC8B7ECC5}" srcOrd="1" destOrd="0" presId="urn:microsoft.com/office/officeart/2005/8/layout/hierarchy2"/>
    <dgm:cxn modelId="{C7D4CD2E-1940-4FA3-A2DB-B2395C97458A}" type="presParOf" srcId="{C3601415-EB32-4EA4-8740-F1730C082B95}" destId="{C6EEDBD3-CEFD-4D4A-AF10-08BA37E5247C}" srcOrd="16" destOrd="0" presId="urn:microsoft.com/office/officeart/2005/8/layout/hierarchy2"/>
    <dgm:cxn modelId="{B9B43B86-E2AC-4C7E-A9C2-70D14AE9330A}" type="presParOf" srcId="{C6EEDBD3-CEFD-4D4A-AF10-08BA37E5247C}" destId="{CEA76B12-73C9-4CBD-89B1-269E5E7AFC49}" srcOrd="0" destOrd="0" presId="urn:microsoft.com/office/officeart/2005/8/layout/hierarchy2"/>
    <dgm:cxn modelId="{56F413D8-51DD-4B7A-AAA3-C077F51ECABD}" type="presParOf" srcId="{C3601415-EB32-4EA4-8740-F1730C082B95}" destId="{A6C08AA6-918F-4101-AFF1-183AB51ADFDC}" srcOrd="17" destOrd="0" presId="urn:microsoft.com/office/officeart/2005/8/layout/hierarchy2"/>
    <dgm:cxn modelId="{6138855C-8737-4204-A464-621D9A23A7E9}" type="presParOf" srcId="{A6C08AA6-918F-4101-AFF1-183AB51ADFDC}" destId="{8907D945-F9DA-4600-87C0-35A22543C8FB}" srcOrd="0" destOrd="0" presId="urn:microsoft.com/office/officeart/2005/8/layout/hierarchy2"/>
    <dgm:cxn modelId="{760B8040-721F-47D5-B837-49332CECF249}" type="presParOf" srcId="{A6C08AA6-918F-4101-AFF1-183AB51ADFDC}" destId="{48D96F64-CD2E-439A-8B2B-4A818F2DFB39}" srcOrd="1" destOrd="0" presId="urn:microsoft.com/office/officeart/2005/8/layout/hierarchy2"/>
    <dgm:cxn modelId="{686E2098-FC77-4F91-A08F-102A126F0D6B}" type="presParOf" srcId="{C3601415-EB32-4EA4-8740-F1730C082B95}" destId="{74CCC4BB-373C-4561-A8BC-56F68E830919}" srcOrd="18" destOrd="0" presId="urn:microsoft.com/office/officeart/2005/8/layout/hierarchy2"/>
    <dgm:cxn modelId="{4C3A7224-80CA-4041-BE5B-375777D7F841}" type="presParOf" srcId="{74CCC4BB-373C-4561-A8BC-56F68E830919}" destId="{E8E58E1E-3660-4C00-89CA-D77C6B3D0944}" srcOrd="0" destOrd="0" presId="urn:microsoft.com/office/officeart/2005/8/layout/hierarchy2"/>
    <dgm:cxn modelId="{FD464197-DC6F-4454-B4AC-1C76EE380580}" type="presParOf" srcId="{C3601415-EB32-4EA4-8740-F1730C082B95}" destId="{04030CE9-7998-4EBE-8CFF-FC89477550C2}" srcOrd="19" destOrd="0" presId="urn:microsoft.com/office/officeart/2005/8/layout/hierarchy2"/>
    <dgm:cxn modelId="{98DBF49A-AAB2-4E03-9D7B-F72D21C66A59}" type="presParOf" srcId="{04030CE9-7998-4EBE-8CFF-FC89477550C2}" destId="{0014B53A-9263-4EAB-A9C4-CD78AF73276E}" srcOrd="0" destOrd="0" presId="urn:microsoft.com/office/officeart/2005/8/layout/hierarchy2"/>
    <dgm:cxn modelId="{54163C69-1B7E-4417-835C-EDDC0C40B014}" type="presParOf" srcId="{04030CE9-7998-4EBE-8CFF-FC89477550C2}" destId="{72E5482E-2B49-4DF3-8411-FF1FF9C88E9D}" srcOrd="1" destOrd="0" presId="urn:microsoft.com/office/officeart/2005/8/layout/hierarchy2"/>
    <dgm:cxn modelId="{349DC00C-8381-412D-8AA9-BC5ED4250CAA}" type="presParOf" srcId="{11C54CDD-FBAF-43FB-999A-977DBB53FED4}" destId="{6B08627A-2275-4161-AD84-EE74FC977656}" srcOrd="2" destOrd="0" presId="urn:microsoft.com/office/officeart/2005/8/layout/hierarchy2"/>
    <dgm:cxn modelId="{CC23565E-6E06-4FEC-AD75-892CC33A7D58}" type="presParOf" srcId="{6B08627A-2275-4161-AD84-EE74FC977656}" destId="{3EED04C8-CBD4-43C4-88EF-35D7A334F357}" srcOrd="0" destOrd="0" presId="urn:microsoft.com/office/officeart/2005/8/layout/hierarchy2"/>
    <dgm:cxn modelId="{63C42167-4A8D-49D7-85A4-2DCE265CA7DE}" type="presParOf" srcId="{11C54CDD-FBAF-43FB-999A-977DBB53FED4}" destId="{CDC8F53B-068E-4FC7-A497-D00820E80CE3}" srcOrd="3" destOrd="0" presId="urn:microsoft.com/office/officeart/2005/8/layout/hierarchy2"/>
    <dgm:cxn modelId="{2BED9E20-058F-486B-9818-54A5D765CC3F}" type="presParOf" srcId="{CDC8F53B-068E-4FC7-A497-D00820E80CE3}" destId="{426E51B7-461F-4A57-B70A-B1DEC9404C3F}" srcOrd="0" destOrd="0" presId="urn:microsoft.com/office/officeart/2005/8/layout/hierarchy2"/>
    <dgm:cxn modelId="{58A267D0-AEE5-4548-8784-FF19858214B1}" type="presParOf" srcId="{CDC8F53B-068E-4FC7-A497-D00820E80CE3}" destId="{1537198A-D9C0-40C7-9175-7E4BE8981C6F}"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3D6ED69-EB57-4BDE-A227-082DAE96C189}" type="doc">
      <dgm:prSet loTypeId="urn:microsoft.com/office/officeart/2005/8/layout/hierarchy2" loCatId="hierarchy" qsTypeId="urn:microsoft.com/office/officeart/2005/8/quickstyle/simple4" qsCatId="simple" csTypeId="urn:microsoft.com/office/officeart/2005/8/colors/accent0_3" csCatId="mainScheme" phldr="1"/>
      <dgm:spPr/>
      <dgm:t>
        <a:bodyPr/>
        <a:lstStyle/>
        <a:p>
          <a:endParaRPr lang="en-US"/>
        </a:p>
      </dgm:t>
    </dgm:pt>
    <dgm:pt modelId="{14E4BF4A-DDCB-43B1-B856-D1E204CC274D}">
      <dgm:prSet phldrT="[Text]" custT="1"/>
      <dgm:spPr/>
      <dgm:t>
        <a:bodyPr/>
        <a:lstStyle/>
        <a:p>
          <a:r>
            <a:rPr lang="en-US" sz="1000" b="1" dirty="0" smtClean="0"/>
            <a:t>Measure</a:t>
          </a:r>
          <a:endParaRPr lang="en-US" sz="800" b="1" dirty="0"/>
        </a:p>
      </dgm:t>
    </dgm:pt>
    <dgm:pt modelId="{7A4CB5D1-2D84-41CD-BC0C-82F89E772FFA}" type="parTrans" cxnId="{FB592BBB-9B9F-4E69-BBAB-163DF0E1736C}">
      <dgm:prSet/>
      <dgm:spPr/>
      <dgm:t>
        <a:bodyPr/>
        <a:lstStyle/>
        <a:p>
          <a:endParaRPr lang="en-US" dirty="0"/>
        </a:p>
      </dgm:t>
    </dgm:pt>
    <dgm:pt modelId="{48BB93A4-79D0-4A28-871C-635F3AD91AB1}" type="sibTrans" cxnId="{FB592BBB-9B9F-4E69-BBAB-163DF0E1736C}">
      <dgm:prSet/>
      <dgm:spPr/>
      <dgm:t>
        <a:bodyPr/>
        <a:lstStyle/>
        <a:p>
          <a:endParaRPr lang="en-US"/>
        </a:p>
      </dgm:t>
    </dgm:pt>
    <dgm:pt modelId="{7326E236-7435-4011-877F-97A744AFF59C}">
      <dgm:prSet phldrT="[Text]" custT="1"/>
      <dgm:spPr/>
      <dgm:t>
        <a:bodyPr/>
        <a:lstStyle/>
        <a:p>
          <a:r>
            <a:rPr lang="en-US" sz="1000" b="1" dirty="0" err="1" smtClean="0"/>
            <a:t>Stateful</a:t>
          </a:r>
          <a:endParaRPr lang="en-US" sz="1000" b="1" dirty="0" smtClean="0"/>
        </a:p>
        <a:p>
          <a:r>
            <a:rPr lang="en-US" sz="1000" b="1" dirty="0" smtClean="0"/>
            <a:t>Measure</a:t>
          </a:r>
          <a:endParaRPr lang="en-US" sz="1000" b="1" dirty="0"/>
        </a:p>
      </dgm:t>
    </dgm:pt>
    <dgm:pt modelId="{F0DBFC63-CBD2-479C-AC24-2AB62219119D}" type="parTrans" cxnId="{7D2C3103-11FF-4716-93D0-061DDBB21E7A}">
      <dgm:prSet/>
      <dgm:spPr/>
      <dgm:t>
        <a:bodyPr/>
        <a:lstStyle/>
        <a:p>
          <a:endParaRPr lang="en-US" dirty="0"/>
        </a:p>
      </dgm:t>
    </dgm:pt>
    <dgm:pt modelId="{0175CB66-4AED-4003-8215-AFBCE3E7D71C}" type="sibTrans" cxnId="{7D2C3103-11FF-4716-93D0-061DDBB21E7A}">
      <dgm:prSet/>
      <dgm:spPr/>
      <dgm:t>
        <a:bodyPr/>
        <a:lstStyle/>
        <a:p>
          <a:endParaRPr lang="en-US"/>
        </a:p>
      </dgm:t>
    </dgm:pt>
    <dgm:pt modelId="{F076E0E2-A196-44A4-87DE-5FBED079355E}">
      <dgm:prSet phldrT="[Text]" custT="1"/>
      <dgm:spPr>
        <a:solidFill>
          <a:schemeClr val="accent2">
            <a:lumMod val="50000"/>
          </a:schemeClr>
        </a:solidFill>
      </dgm:spPr>
      <dgm:t>
        <a:bodyPr/>
        <a:lstStyle/>
        <a:p>
          <a:r>
            <a:rPr lang="en-US" sz="1000" b="1" dirty="0" smtClean="0"/>
            <a:t>Action</a:t>
          </a:r>
          <a:endParaRPr lang="en-US" sz="800" b="1" dirty="0"/>
        </a:p>
      </dgm:t>
    </dgm:pt>
    <dgm:pt modelId="{CCB58864-3AC2-4A92-A514-2E54E2CDE72D}" type="parTrans" cxnId="{982AD634-3DC6-4689-8301-193C48D3C040}">
      <dgm:prSet/>
      <dgm:spPr/>
      <dgm:t>
        <a:bodyPr/>
        <a:lstStyle/>
        <a:p>
          <a:endParaRPr lang="en-US"/>
        </a:p>
      </dgm:t>
    </dgm:pt>
    <dgm:pt modelId="{9E7E03D1-C76E-43B1-9BCF-CC6C295C3F2D}" type="sibTrans" cxnId="{982AD634-3DC6-4689-8301-193C48D3C040}">
      <dgm:prSet/>
      <dgm:spPr/>
      <dgm:t>
        <a:bodyPr/>
        <a:lstStyle/>
        <a:p>
          <a:endParaRPr lang="en-US"/>
        </a:p>
      </dgm:t>
    </dgm:pt>
    <dgm:pt modelId="{88DA309E-AF70-4B7D-A48C-0C9727E1923C}">
      <dgm:prSet phldrT="[Text]" custT="1"/>
      <dgm:spPr/>
      <dgm:t>
        <a:bodyPr/>
        <a:lstStyle/>
        <a:p>
          <a:r>
            <a:rPr lang="en-US" sz="1000" b="1" dirty="0" smtClean="0"/>
            <a:t>Observable</a:t>
          </a:r>
          <a:endParaRPr lang="en-US" sz="800" b="1" dirty="0"/>
        </a:p>
      </dgm:t>
    </dgm:pt>
    <dgm:pt modelId="{ACB0E4E4-9E29-4677-9DBE-2DCC76D10101}" type="parTrans" cxnId="{0054FF21-37B6-482C-A8DD-C46BF612D734}">
      <dgm:prSet/>
      <dgm:spPr/>
      <dgm:t>
        <a:bodyPr/>
        <a:lstStyle/>
        <a:p>
          <a:endParaRPr lang="en-US"/>
        </a:p>
      </dgm:t>
    </dgm:pt>
    <dgm:pt modelId="{DE1628D9-A832-45BC-ABBD-17D20C9EA081}" type="sibTrans" cxnId="{0054FF21-37B6-482C-A8DD-C46BF612D734}">
      <dgm:prSet/>
      <dgm:spPr/>
      <dgm:t>
        <a:bodyPr/>
        <a:lstStyle/>
        <a:p>
          <a:endParaRPr lang="en-US"/>
        </a:p>
      </dgm:t>
    </dgm:pt>
    <dgm:pt modelId="{F328DECF-4E80-4CBB-B0FD-15648DFB8E48}">
      <dgm:prSet phldrT="[Text]" custT="1"/>
      <dgm:spPr>
        <a:solidFill>
          <a:schemeClr val="accent2">
            <a:lumMod val="50000"/>
          </a:schemeClr>
        </a:solidFill>
      </dgm:spPr>
      <dgm:t>
        <a:bodyPr/>
        <a:lstStyle/>
        <a:p>
          <a:r>
            <a:rPr lang="en-US" sz="1000" b="1" dirty="0" smtClean="0"/>
            <a:t>Event</a:t>
          </a:r>
          <a:endParaRPr lang="en-US" sz="800" b="1" dirty="0"/>
        </a:p>
      </dgm:t>
    </dgm:pt>
    <dgm:pt modelId="{A70E4E31-D6F2-45B0-89A6-839C2ECD400F}" type="parTrans" cxnId="{52C5B8D2-21DC-4A1D-8F26-00508C5091CF}">
      <dgm:prSet/>
      <dgm:spPr/>
      <dgm:t>
        <a:bodyPr/>
        <a:lstStyle/>
        <a:p>
          <a:endParaRPr lang="en-US"/>
        </a:p>
      </dgm:t>
    </dgm:pt>
    <dgm:pt modelId="{32E00C6E-1411-4AD3-BABD-7ABC662E70BB}" type="sibTrans" cxnId="{52C5B8D2-21DC-4A1D-8F26-00508C5091CF}">
      <dgm:prSet/>
      <dgm:spPr/>
      <dgm:t>
        <a:bodyPr/>
        <a:lstStyle/>
        <a:p>
          <a:endParaRPr lang="en-US"/>
        </a:p>
      </dgm:t>
    </dgm:pt>
    <dgm:pt modelId="{29CB5AA6-112F-47AF-928B-75826E6E6256}">
      <dgm:prSet phldrT="[Text]" custT="1"/>
      <dgm:spPr>
        <a:solidFill>
          <a:schemeClr val="accent2">
            <a:lumMod val="50000"/>
          </a:schemeClr>
        </a:solidFill>
      </dgm:spPr>
      <dgm:t>
        <a:bodyPr/>
        <a:lstStyle/>
        <a:p>
          <a:r>
            <a:rPr lang="en-US" sz="1000" b="1" dirty="0" smtClean="0"/>
            <a:t>Measure Source</a:t>
          </a:r>
          <a:endParaRPr lang="en-US" sz="1000" b="1" dirty="0"/>
        </a:p>
      </dgm:t>
    </dgm:pt>
    <dgm:pt modelId="{5F916DBB-A222-47AA-B670-C4B07639B15B}" type="parTrans" cxnId="{9D5AC01E-ACC0-4DFA-9969-72AF101435EF}">
      <dgm:prSet/>
      <dgm:spPr/>
      <dgm:t>
        <a:bodyPr/>
        <a:lstStyle/>
        <a:p>
          <a:endParaRPr lang="en-US" dirty="0"/>
        </a:p>
      </dgm:t>
    </dgm:pt>
    <dgm:pt modelId="{5F4F0265-A329-4AC1-80BE-62D5278BD344}" type="sibTrans" cxnId="{9D5AC01E-ACC0-4DFA-9969-72AF101435EF}">
      <dgm:prSet/>
      <dgm:spPr/>
      <dgm:t>
        <a:bodyPr/>
        <a:lstStyle/>
        <a:p>
          <a:endParaRPr lang="en-US"/>
        </a:p>
      </dgm:t>
    </dgm:pt>
    <dgm:pt modelId="{DFBF265F-26BC-4191-AFA9-02699D7429A1}">
      <dgm:prSet phldrT="[Text]" custT="1"/>
      <dgm:spPr>
        <a:solidFill>
          <a:schemeClr val="accent2">
            <a:lumMod val="50000"/>
          </a:schemeClr>
        </a:solidFill>
      </dgm:spPr>
      <dgm:t>
        <a:bodyPr/>
        <a:lstStyle/>
        <a:p>
          <a:r>
            <a:rPr lang="en-US" sz="1000" b="1" dirty="0" smtClean="0"/>
            <a:t>Object State</a:t>
          </a:r>
          <a:endParaRPr lang="en-US" sz="1000" b="1" dirty="0"/>
        </a:p>
      </dgm:t>
    </dgm:pt>
    <dgm:pt modelId="{69760816-09BF-4C9F-9759-2BD819C770F7}" type="parTrans" cxnId="{A4DBC885-613A-43BD-AEDD-63299078905C}">
      <dgm:prSet/>
      <dgm:spPr/>
      <dgm:t>
        <a:bodyPr/>
        <a:lstStyle/>
        <a:p>
          <a:endParaRPr lang="en-US"/>
        </a:p>
      </dgm:t>
    </dgm:pt>
    <dgm:pt modelId="{34691EC9-6F7B-42AF-80C4-936D480BEA8A}" type="sibTrans" cxnId="{A4DBC885-613A-43BD-AEDD-63299078905C}">
      <dgm:prSet/>
      <dgm:spPr/>
      <dgm:t>
        <a:bodyPr/>
        <a:lstStyle/>
        <a:p>
          <a:endParaRPr lang="en-US"/>
        </a:p>
      </dgm:t>
    </dgm:pt>
    <dgm:pt modelId="{0CEE92DC-45D7-4F21-8C0A-F68E88A37E4D}">
      <dgm:prSet phldrT="[Text]" custT="1"/>
      <dgm:spPr>
        <a:solidFill>
          <a:schemeClr val="accent2">
            <a:lumMod val="50000"/>
          </a:schemeClr>
        </a:solidFill>
      </dgm:spPr>
      <dgm:t>
        <a:bodyPr/>
        <a:lstStyle/>
        <a:p>
          <a:r>
            <a:rPr lang="en-US" sz="1000" b="1" dirty="0" smtClean="0"/>
            <a:t>Object</a:t>
          </a:r>
          <a:endParaRPr lang="en-US" sz="800" b="1" dirty="0"/>
        </a:p>
      </dgm:t>
    </dgm:pt>
    <dgm:pt modelId="{D339BE32-570C-4D9B-8A03-60647E41FB29}" type="parTrans" cxnId="{CE1B8B6F-6B21-4CB3-8A82-CFF44566BFC8}">
      <dgm:prSet/>
      <dgm:spPr/>
      <dgm:t>
        <a:bodyPr/>
        <a:lstStyle/>
        <a:p>
          <a:endParaRPr lang="en-US"/>
        </a:p>
      </dgm:t>
    </dgm:pt>
    <dgm:pt modelId="{638994B2-E24B-499D-9B8E-C4F1D6A0BEF3}" type="sibTrans" cxnId="{CE1B8B6F-6B21-4CB3-8A82-CFF44566BFC8}">
      <dgm:prSet/>
      <dgm:spPr/>
      <dgm:t>
        <a:bodyPr/>
        <a:lstStyle/>
        <a:p>
          <a:endParaRPr lang="en-US"/>
        </a:p>
      </dgm:t>
    </dgm:pt>
    <dgm:pt modelId="{0D683AE0-2FD4-47F8-A52F-AE90C79B651F}">
      <dgm:prSet phldrT="[Text]" custT="1"/>
      <dgm:spPr>
        <a:solidFill>
          <a:schemeClr val="accent2">
            <a:lumMod val="50000"/>
          </a:schemeClr>
        </a:solidFill>
      </dgm:spPr>
      <dgm:t>
        <a:bodyPr/>
        <a:lstStyle/>
        <a:p>
          <a:r>
            <a:rPr lang="en-US" sz="1000" b="1" dirty="0" smtClean="0"/>
            <a:t>Defined Object</a:t>
          </a:r>
          <a:endParaRPr lang="en-US" sz="1000" b="1" dirty="0"/>
        </a:p>
      </dgm:t>
    </dgm:pt>
    <dgm:pt modelId="{9F6F26D8-F386-4CD2-9E6E-8B43F4A68163}" type="parTrans" cxnId="{30EC9CF0-9D19-4EC4-BEAE-DE33FC6A2199}">
      <dgm:prSet/>
      <dgm:spPr/>
      <dgm:t>
        <a:bodyPr/>
        <a:lstStyle/>
        <a:p>
          <a:endParaRPr lang="en-US"/>
        </a:p>
      </dgm:t>
    </dgm:pt>
    <dgm:pt modelId="{6488DA52-7CC6-428A-AC35-A45458DA60E5}" type="sibTrans" cxnId="{30EC9CF0-9D19-4EC4-BEAE-DE33FC6A2199}">
      <dgm:prSet/>
      <dgm:spPr/>
      <dgm:t>
        <a:bodyPr/>
        <a:lstStyle/>
        <a:p>
          <a:endParaRPr lang="en-US"/>
        </a:p>
      </dgm:t>
    </dgm:pt>
    <dgm:pt modelId="{78037183-5574-42C3-AB76-A9401653169F}">
      <dgm:prSet phldrT="[Text]" custT="1"/>
      <dgm:spPr>
        <a:solidFill>
          <a:schemeClr val="accent2">
            <a:lumMod val="50000"/>
          </a:schemeClr>
        </a:solidFill>
      </dgm:spPr>
      <dgm:t>
        <a:bodyPr/>
        <a:lstStyle/>
        <a:p>
          <a:r>
            <a:rPr lang="en-US" sz="1000" b="1" dirty="0" smtClean="0"/>
            <a:t>File System</a:t>
          </a:r>
          <a:endParaRPr lang="en-US" sz="1000" b="1" dirty="0"/>
        </a:p>
      </dgm:t>
    </dgm:pt>
    <dgm:pt modelId="{71F8C2DA-5F25-4B4C-AB03-5D21FD6AA036}" type="parTrans" cxnId="{B13F3EB3-5C02-4EFA-9A62-76DB86BA1A84}">
      <dgm:prSet/>
      <dgm:spPr/>
      <dgm:t>
        <a:bodyPr/>
        <a:lstStyle/>
        <a:p>
          <a:endParaRPr lang="en-US"/>
        </a:p>
      </dgm:t>
    </dgm:pt>
    <dgm:pt modelId="{41A6B747-216E-4EE9-BF36-78E3149FA498}" type="sibTrans" cxnId="{B13F3EB3-5C02-4EFA-9A62-76DB86BA1A84}">
      <dgm:prSet/>
      <dgm:spPr/>
      <dgm:t>
        <a:bodyPr/>
        <a:lstStyle/>
        <a:p>
          <a:endParaRPr lang="en-US"/>
        </a:p>
      </dgm:t>
    </dgm:pt>
    <dgm:pt modelId="{610A8C02-9DA4-44AB-9179-25BAEE6F1499}">
      <dgm:prSet phldrT="[Text]" custT="1"/>
      <dgm:spPr>
        <a:solidFill>
          <a:schemeClr val="accent2">
            <a:lumMod val="50000"/>
          </a:schemeClr>
        </a:solidFill>
      </dgm:spPr>
      <dgm:t>
        <a:bodyPr/>
        <a:lstStyle/>
        <a:p>
          <a:r>
            <a:rPr lang="en-US" sz="1000" b="1" dirty="0" smtClean="0"/>
            <a:t>GUI</a:t>
          </a:r>
          <a:endParaRPr lang="en-US" sz="800" b="1" dirty="0"/>
        </a:p>
      </dgm:t>
    </dgm:pt>
    <dgm:pt modelId="{1451E722-82C8-41F0-BBDE-B800F9221741}" type="parTrans" cxnId="{C68657E7-A430-4DDC-9414-6AAC96DB558D}">
      <dgm:prSet/>
      <dgm:spPr/>
      <dgm:t>
        <a:bodyPr/>
        <a:lstStyle/>
        <a:p>
          <a:endParaRPr lang="en-US"/>
        </a:p>
      </dgm:t>
    </dgm:pt>
    <dgm:pt modelId="{E508D7BB-8C59-470A-87FC-990A8D8C440F}" type="sibTrans" cxnId="{C68657E7-A430-4DDC-9414-6AAC96DB558D}">
      <dgm:prSet/>
      <dgm:spPr/>
      <dgm:t>
        <a:bodyPr/>
        <a:lstStyle/>
        <a:p>
          <a:endParaRPr lang="en-US"/>
        </a:p>
      </dgm:t>
    </dgm:pt>
    <dgm:pt modelId="{BF436A55-B407-4150-A336-644BB340045C}">
      <dgm:prSet phldrT="[Text]" custT="1"/>
      <dgm:spPr>
        <a:solidFill>
          <a:schemeClr val="accent2">
            <a:lumMod val="50000"/>
          </a:schemeClr>
        </a:solidFill>
      </dgm:spPr>
      <dgm:t>
        <a:bodyPr/>
        <a:lstStyle/>
        <a:p>
          <a:r>
            <a:rPr lang="en-US" sz="1000" b="1" dirty="0" smtClean="0"/>
            <a:t>IPC</a:t>
          </a:r>
          <a:endParaRPr lang="en-US" sz="800" b="1" dirty="0"/>
        </a:p>
      </dgm:t>
    </dgm:pt>
    <dgm:pt modelId="{50EFA0FC-EB90-4362-9A14-8A3BADA85FA9}" type="parTrans" cxnId="{BDA10C2C-6FF0-43CA-BE15-FCC5451B8CE8}">
      <dgm:prSet/>
      <dgm:spPr/>
      <dgm:t>
        <a:bodyPr/>
        <a:lstStyle/>
        <a:p>
          <a:endParaRPr lang="en-US"/>
        </a:p>
      </dgm:t>
    </dgm:pt>
    <dgm:pt modelId="{D78CFBDD-45FC-47FE-AC37-99DFAB19D2AF}" type="sibTrans" cxnId="{BDA10C2C-6FF0-43CA-BE15-FCC5451B8CE8}">
      <dgm:prSet/>
      <dgm:spPr/>
      <dgm:t>
        <a:bodyPr/>
        <a:lstStyle/>
        <a:p>
          <a:endParaRPr lang="en-US"/>
        </a:p>
      </dgm:t>
    </dgm:pt>
    <dgm:pt modelId="{138D70A0-D1C6-499F-8EE9-DF3FB6497F7E}">
      <dgm:prSet phldrT="[Text]" custT="1"/>
      <dgm:spPr>
        <a:solidFill>
          <a:schemeClr val="accent2">
            <a:lumMod val="50000"/>
          </a:schemeClr>
        </a:solidFill>
      </dgm:spPr>
      <dgm:t>
        <a:bodyPr/>
        <a:lstStyle/>
        <a:p>
          <a:r>
            <a:rPr lang="en-US" sz="1000" b="1" dirty="0" smtClean="0"/>
            <a:t>Internet</a:t>
          </a:r>
          <a:endParaRPr lang="en-US" sz="800" b="1" dirty="0"/>
        </a:p>
      </dgm:t>
    </dgm:pt>
    <dgm:pt modelId="{D6839511-A0EF-420E-A015-AEE4E10570B1}" type="parTrans" cxnId="{BDFBBC20-0A0C-4A5E-8EF4-A2AB660BA201}">
      <dgm:prSet/>
      <dgm:spPr/>
      <dgm:t>
        <a:bodyPr/>
        <a:lstStyle/>
        <a:p>
          <a:endParaRPr lang="en-US"/>
        </a:p>
      </dgm:t>
    </dgm:pt>
    <dgm:pt modelId="{39D38457-FC30-44FE-A598-C9125113037D}" type="sibTrans" cxnId="{BDFBBC20-0A0C-4A5E-8EF4-A2AB660BA201}">
      <dgm:prSet/>
      <dgm:spPr/>
      <dgm:t>
        <a:bodyPr/>
        <a:lstStyle/>
        <a:p>
          <a:endParaRPr lang="en-US"/>
        </a:p>
      </dgm:t>
    </dgm:pt>
    <dgm:pt modelId="{425EC11C-07D5-45C6-B2DA-619CB740BB1A}">
      <dgm:prSet phldrT="[Text]" custT="1"/>
      <dgm:spPr>
        <a:solidFill>
          <a:schemeClr val="accent2">
            <a:lumMod val="50000"/>
          </a:schemeClr>
        </a:solidFill>
      </dgm:spPr>
      <dgm:t>
        <a:bodyPr/>
        <a:lstStyle/>
        <a:p>
          <a:r>
            <a:rPr lang="en-US" sz="1000" b="1" dirty="0" smtClean="0"/>
            <a:t>Module</a:t>
          </a:r>
          <a:endParaRPr lang="en-US" sz="800" b="1" dirty="0"/>
        </a:p>
      </dgm:t>
    </dgm:pt>
    <dgm:pt modelId="{66F4AB5E-0F8B-447F-9597-606FB491D2BA}" type="parTrans" cxnId="{377B7337-E40A-4675-822F-F6945BEF1FF4}">
      <dgm:prSet/>
      <dgm:spPr/>
      <dgm:t>
        <a:bodyPr/>
        <a:lstStyle/>
        <a:p>
          <a:endParaRPr lang="en-US"/>
        </a:p>
      </dgm:t>
    </dgm:pt>
    <dgm:pt modelId="{160CC2D2-7AEC-4460-A781-77AB72EF91DC}" type="sibTrans" cxnId="{377B7337-E40A-4675-822F-F6945BEF1FF4}">
      <dgm:prSet/>
      <dgm:spPr/>
      <dgm:t>
        <a:bodyPr/>
        <a:lstStyle/>
        <a:p>
          <a:endParaRPr lang="en-US"/>
        </a:p>
      </dgm:t>
    </dgm:pt>
    <dgm:pt modelId="{51D3C566-69A6-4735-9A1F-447D1BB3353F}">
      <dgm:prSet phldrT="[Text]" custT="1"/>
      <dgm:spPr>
        <a:solidFill>
          <a:schemeClr val="accent2">
            <a:lumMod val="50000"/>
          </a:schemeClr>
        </a:solidFill>
      </dgm:spPr>
      <dgm:t>
        <a:bodyPr/>
        <a:lstStyle/>
        <a:p>
          <a:r>
            <a:rPr lang="en-US" sz="1000" b="1" dirty="0" smtClean="0"/>
            <a:t>Registry</a:t>
          </a:r>
          <a:endParaRPr lang="en-US" sz="800" b="1" dirty="0"/>
        </a:p>
      </dgm:t>
    </dgm:pt>
    <dgm:pt modelId="{7FE31D2A-10ED-4747-AB5B-71102F05050B}" type="parTrans" cxnId="{2EE0280E-CA49-4D17-973E-878529943E17}">
      <dgm:prSet/>
      <dgm:spPr/>
      <dgm:t>
        <a:bodyPr/>
        <a:lstStyle/>
        <a:p>
          <a:endParaRPr lang="en-US"/>
        </a:p>
      </dgm:t>
    </dgm:pt>
    <dgm:pt modelId="{E247BCF3-F97B-485A-9824-D5C47EB42B91}" type="sibTrans" cxnId="{2EE0280E-CA49-4D17-973E-878529943E17}">
      <dgm:prSet/>
      <dgm:spPr/>
      <dgm:t>
        <a:bodyPr/>
        <a:lstStyle/>
        <a:p>
          <a:endParaRPr lang="en-US"/>
        </a:p>
      </dgm:t>
    </dgm:pt>
    <dgm:pt modelId="{1A919DB4-E267-4632-8FA0-DE02FC870FEF}">
      <dgm:prSet phldrT="[Text]" custT="1"/>
      <dgm:spPr>
        <a:solidFill>
          <a:schemeClr val="accent2">
            <a:lumMod val="50000"/>
          </a:schemeClr>
        </a:solidFill>
      </dgm:spPr>
      <dgm:t>
        <a:bodyPr/>
        <a:lstStyle/>
        <a:p>
          <a:r>
            <a:rPr lang="en-US" sz="1000" b="1" dirty="0" smtClean="0"/>
            <a:t>Memory</a:t>
          </a:r>
          <a:endParaRPr lang="en-US" sz="800" b="1" dirty="0"/>
        </a:p>
      </dgm:t>
    </dgm:pt>
    <dgm:pt modelId="{FAA31528-B864-4D83-A948-50A4220AC293}" type="parTrans" cxnId="{8EA39EAA-9EBC-4293-B2E7-CA5F8D8DC869}">
      <dgm:prSet/>
      <dgm:spPr/>
      <dgm:t>
        <a:bodyPr/>
        <a:lstStyle/>
        <a:p>
          <a:endParaRPr lang="en-US"/>
        </a:p>
      </dgm:t>
    </dgm:pt>
    <dgm:pt modelId="{56C1D837-B864-4710-ADCC-DCAABD5588BE}" type="sibTrans" cxnId="{8EA39EAA-9EBC-4293-B2E7-CA5F8D8DC869}">
      <dgm:prSet/>
      <dgm:spPr/>
      <dgm:t>
        <a:bodyPr/>
        <a:lstStyle/>
        <a:p>
          <a:endParaRPr lang="en-US"/>
        </a:p>
      </dgm:t>
    </dgm:pt>
    <dgm:pt modelId="{C03816EB-BCF5-4546-A0BF-BBE578EC4693}">
      <dgm:prSet phldrT="[Text]" custT="1"/>
      <dgm:spPr>
        <a:solidFill>
          <a:schemeClr val="accent2">
            <a:lumMod val="50000"/>
          </a:schemeClr>
        </a:solidFill>
      </dgm:spPr>
      <dgm:t>
        <a:bodyPr/>
        <a:lstStyle/>
        <a:p>
          <a:r>
            <a:rPr lang="en-US" sz="1000" b="1" dirty="0" smtClean="0"/>
            <a:t>Network</a:t>
          </a:r>
          <a:endParaRPr lang="en-US" sz="800" b="1" dirty="0"/>
        </a:p>
      </dgm:t>
    </dgm:pt>
    <dgm:pt modelId="{F457B7F4-D673-47B0-A618-A786E7A8C60D}" type="parTrans" cxnId="{022B49D3-456E-4F49-8078-FC1231D67E33}">
      <dgm:prSet/>
      <dgm:spPr/>
      <dgm:t>
        <a:bodyPr/>
        <a:lstStyle/>
        <a:p>
          <a:endParaRPr lang="en-US"/>
        </a:p>
      </dgm:t>
    </dgm:pt>
    <dgm:pt modelId="{6C9E4948-11F3-47A4-AAFB-3D7A4ACD06C3}" type="sibTrans" cxnId="{022B49D3-456E-4F49-8078-FC1231D67E33}">
      <dgm:prSet/>
      <dgm:spPr/>
      <dgm:t>
        <a:bodyPr/>
        <a:lstStyle/>
        <a:p>
          <a:endParaRPr lang="en-US"/>
        </a:p>
      </dgm:t>
    </dgm:pt>
    <dgm:pt modelId="{B408D419-C2C1-4B55-8F6E-7F9E1931E8D0}">
      <dgm:prSet phldrT="[Text]" custT="1"/>
      <dgm:spPr>
        <a:solidFill>
          <a:schemeClr val="accent2">
            <a:lumMod val="50000"/>
          </a:schemeClr>
        </a:solidFill>
      </dgm:spPr>
      <dgm:t>
        <a:bodyPr/>
        <a:lstStyle/>
        <a:p>
          <a:r>
            <a:rPr lang="en-US" sz="1000" b="1" dirty="0" smtClean="0"/>
            <a:t>Daemon</a:t>
          </a:r>
          <a:endParaRPr lang="en-US" sz="800" b="1" dirty="0"/>
        </a:p>
      </dgm:t>
    </dgm:pt>
    <dgm:pt modelId="{78E12FD3-5C7E-479C-AB1D-F6FEC3C83B4C}" type="parTrans" cxnId="{9C3A7B5A-CD91-48CA-B03A-FBA7E5B3B70C}">
      <dgm:prSet/>
      <dgm:spPr/>
      <dgm:t>
        <a:bodyPr/>
        <a:lstStyle/>
        <a:p>
          <a:endParaRPr lang="en-US"/>
        </a:p>
      </dgm:t>
    </dgm:pt>
    <dgm:pt modelId="{86B9A853-2EED-4B42-A6D0-EE203EEF07D0}" type="sibTrans" cxnId="{9C3A7B5A-CD91-48CA-B03A-FBA7E5B3B70C}">
      <dgm:prSet/>
      <dgm:spPr/>
      <dgm:t>
        <a:bodyPr/>
        <a:lstStyle/>
        <a:p>
          <a:endParaRPr lang="en-US"/>
        </a:p>
      </dgm:t>
    </dgm:pt>
    <dgm:pt modelId="{272F2D19-DBB8-475A-A985-495851A9E05D}">
      <dgm:prSet phldrT="[Text]" custT="1"/>
      <dgm:spPr>
        <a:solidFill>
          <a:schemeClr val="accent2">
            <a:lumMod val="50000"/>
          </a:schemeClr>
        </a:solidFill>
      </dgm:spPr>
      <dgm:t>
        <a:bodyPr/>
        <a:lstStyle/>
        <a:p>
          <a:r>
            <a:rPr lang="en-US" sz="1000" b="1" dirty="0" smtClean="0"/>
            <a:t>Custom Attributes</a:t>
          </a:r>
          <a:endParaRPr lang="en-US" sz="1000" b="1" dirty="0"/>
        </a:p>
      </dgm:t>
    </dgm:pt>
    <dgm:pt modelId="{F8CC49E4-6DB0-49F1-B087-8F96AB821084}" type="parTrans" cxnId="{532A15A1-133F-4D9C-8071-6FCD25B8CBC2}">
      <dgm:prSet/>
      <dgm:spPr/>
      <dgm:t>
        <a:bodyPr/>
        <a:lstStyle/>
        <a:p>
          <a:endParaRPr lang="en-US"/>
        </a:p>
      </dgm:t>
    </dgm:pt>
    <dgm:pt modelId="{24E3D9A9-B919-400A-9DF6-F81342524AA5}" type="sibTrans" cxnId="{532A15A1-133F-4D9C-8071-6FCD25B8CBC2}">
      <dgm:prSet/>
      <dgm:spPr/>
      <dgm:t>
        <a:bodyPr/>
        <a:lstStyle/>
        <a:p>
          <a:endParaRPr lang="en-US"/>
        </a:p>
      </dgm:t>
    </dgm:pt>
    <dgm:pt modelId="{2FEF0B14-F8AB-49E4-BB54-4B0748AD876E}" type="pres">
      <dgm:prSet presAssocID="{A3D6ED69-EB57-4BDE-A227-082DAE96C189}" presName="diagram" presStyleCnt="0">
        <dgm:presLayoutVars>
          <dgm:chPref val="1"/>
          <dgm:dir/>
          <dgm:animOne val="branch"/>
          <dgm:animLvl val="lvl"/>
          <dgm:resizeHandles val="exact"/>
        </dgm:presLayoutVars>
      </dgm:prSet>
      <dgm:spPr/>
      <dgm:t>
        <a:bodyPr/>
        <a:lstStyle/>
        <a:p>
          <a:endParaRPr lang="en-US"/>
        </a:p>
      </dgm:t>
    </dgm:pt>
    <dgm:pt modelId="{4B924332-663B-47FD-A5AB-F029FC08D8D7}" type="pres">
      <dgm:prSet presAssocID="{88DA309E-AF70-4B7D-A48C-0C9727E1923C}" presName="root1" presStyleCnt="0"/>
      <dgm:spPr/>
    </dgm:pt>
    <dgm:pt modelId="{B99AECFE-86B1-40F1-A6F3-289DB15FAA56}" type="pres">
      <dgm:prSet presAssocID="{88DA309E-AF70-4B7D-A48C-0C9727E1923C}" presName="LevelOneTextNode" presStyleLbl="node0" presStyleIdx="0" presStyleCnt="1" custLinFactY="94749" custLinFactNeighborX="617" custLinFactNeighborY="100000">
        <dgm:presLayoutVars>
          <dgm:chPref val="3"/>
        </dgm:presLayoutVars>
      </dgm:prSet>
      <dgm:spPr/>
      <dgm:t>
        <a:bodyPr/>
        <a:lstStyle/>
        <a:p>
          <a:endParaRPr lang="en-US"/>
        </a:p>
      </dgm:t>
    </dgm:pt>
    <dgm:pt modelId="{446D1A94-8EAC-4873-987A-D8951E7E05DC}" type="pres">
      <dgm:prSet presAssocID="{88DA309E-AF70-4B7D-A48C-0C9727E1923C}" presName="level2hierChild" presStyleCnt="0"/>
      <dgm:spPr/>
    </dgm:pt>
    <dgm:pt modelId="{867937B0-AF61-4354-8925-7A02A40C6825}" type="pres">
      <dgm:prSet presAssocID="{5F916DBB-A222-47AA-B670-C4B07639B15B}" presName="conn2-1" presStyleLbl="parChTrans1D2" presStyleIdx="0" presStyleCnt="2"/>
      <dgm:spPr/>
      <dgm:t>
        <a:bodyPr/>
        <a:lstStyle/>
        <a:p>
          <a:endParaRPr lang="en-US"/>
        </a:p>
      </dgm:t>
    </dgm:pt>
    <dgm:pt modelId="{A84FDF7A-2CB8-4675-A5CD-2BA3793905DC}" type="pres">
      <dgm:prSet presAssocID="{5F916DBB-A222-47AA-B670-C4B07639B15B}" presName="connTx" presStyleLbl="parChTrans1D2" presStyleIdx="0" presStyleCnt="2"/>
      <dgm:spPr/>
      <dgm:t>
        <a:bodyPr/>
        <a:lstStyle/>
        <a:p>
          <a:endParaRPr lang="en-US"/>
        </a:p>
      </dgm:t>
    </dgm:pt>
    <dgm:pt modelId="{53F19261-6EF8-418E-B817-6806C838532D}" type="pres">
      <dgm:prSet presAssocID="{29CB5AA6-112F-47AF-928B-75826E6E6256}" presName="root2" presStyleCnt="0"/>
      <dgm:spPr/>
    </dgm:pt>
    <dgm:pt modelId="{8C536FA9-40AA-457A-8896-F056E5422695}" type="pres">
      <dgm:prSet presAssocID="{29CB5AA6-112F-47AF-928B-75826E6E6256}" presName="LevelTwoTextNode" presStyleLbl="node2" presStyleIdx="0" presStyleCnt="2" custLinFactY="100000" custLinFactNeighborX="-16167" custLinFactNeighborY="110778">
        <dgm:presLayoutVars>
          <dgm:chPref val="3"/>
        </dgm:presLayoutVars>
      </dgm:prSet>
      <dgm:spPr/>
      <dgm:t>
        <a:bodyPr/>
        <a:lstStyle/>
        <a:p>
          <a:endParaRPr lang="en-US"/>
        </a:p>
      </dgm:t>
    </dgm:pt>
    <dgm:pt modelId="{B8184604-F9AF-4534-971A-EDC3F5C6C4E9}" type="pres">
      <dgm:prSet presAssocID="{29CB5AA6-112F-47AF-928B-75826E6E6256}" presName="level3hierChild" presStyleCnt="0"/>
      <dgm:spPr/>
    </dgm:pt>
    <dgm:pt modelId="{9C08CBB0-A89D-4AD2-AE0B-CAB99E8D72C8}" type="pres">
      <dgm:prSet presAssocID="{7A4CB5D1-2D84-41CD-BC0C-82F89E772FFA}" presName="conn2-1" presStyleLbl="parChTrans1D2" presStyleIdx="1" presStyleCnt="2"/>
      <dgm:spPr/>
      <dgm:t>
        <a:bodyPr/>
        <a:lstStyle/>
        <a:p>
          <a:endParaRPr lang="en-US"/>
        </a:p>
      </dgm:t>
    </dgm:pt>
    <dgm:pt modelId="{93DD17A6-B9E0-4C83-97EA-16D0D8FD2E1F}" type="pres">
      <dgm:prSet presAssocID="{7A4CB5D1-2D84-41CD-BC0C-82F89E772FFA}" presName="connTx" presStyleLbl="parChTrans1D2" presStyleIdx="1" presStyleCnt="2"/>
      <dgm:spPr/>
      <dgm:t>
        <a:bodyPr/>
        <a:lstStyle/>
        <a:p>
          <a:endParaRPr lang="en-US"/>
        </a:p>
      </dgm:t>
    </dgm:pt>
    <dgm:pt modelId="{EF3F6BBC-2A9E-47C5-A884-F27600FDC688}" type="pres">
      <dgm:prSet presAssocID="{14E4BF4A-DDCB-43B1-B856-D1E204CC274D}" presName="root2" presStyleCnt="0"/>
      <dgm:spPr/>
    </dgm:pt>
    <dgm:pt modelId="{59860E49-2664-4C99-A688-C4A1FC188C21}" type="pres">
      <dgm:prSet presAssocID="{14E4BF4A-DDCB-43B1-B856-D1E204CC274D}" presName="LevelTwoTextNode" presStyleLbl="node2" presStyleIdx="1" presStyleCnt="2" custLinFactY="100000" custLinFactNeighborX="-16167" custLinFactNeighborY="110778">
        <dgm:presLayoutVars>
          <dgm:chPref val="3"/>
        </dgm:presLayoutVars>
      </dgm:prSet>
      <dgm:spPr/>
      <dgm:t>
        <a:bodyPr/>
        <a:lstStyle/>
        <a:p>
          <a:endParaRPr lang="en-US"/>
        </a:p>
      </dgm:t>
    </dgm:pt>
    <dgm:pt modelId="{AE70B296-726F-4BBA-B44D-39CAF442A994}" type="pres">
      <dgm:prSet presAssocID="{14E4BF4A-DDCB-43B1-B856-D1E204CC274D}" presName="level3hierChild" presStyleCnt="0"/>
      <dgm:spPr/>
    </dgm:pt>
    <dgm:pt modelId="{B65C55D4-31CD-483D-BC1E-707F91594BC1}" type="pres">
      <dgm:prSet presAssocID="{F0DBFC63-CBD2-479C-AC24-2AB62219119D}" presName="conn2-1" presStyleLbl="parChTrans1D3" presStyleIdx="0" presStyleCnt="2"/>
      <dgm:spPr/>
      <dgm:t>
        <a:bodyPr/>
        <a:lstStyle/>
        <a:p>
          <a:endParaRPr lang="en-US"/>
        </a:p>
      </dgm:t>
    </dgm:pt>
    <dgm:pt modelId="{4E81DB5C-D9A5-495A-A4A7-2AF35D5EE0A5}" type="pres">
      <dgm:prSet presAssocID="{F0DBFC63-CBD2-479C-AC24-2AB62219119D}" presName="connTx" presStyleLbl="parChTrans1D3" presStyleIdx="0" presStyleCnt="2"/>
      <dgm:spPr/>
      <dgm:t>
        <a:bodyPr/>
        <a:lstStyle/>
        <a:p>
          <a:endParaRPr lang="en-US"/>
        </a:p>
      </dgm:t>
    </dgm:pt>
    <dgm:pt modelId="{DC2F8BFB-5862-4F0F-91BD-9F0810A9E3AC}" type="pres">
      <dgm:prSet presAssocID="{7326E236-7435-4011-877F-97A744AFF59C}" presName="root2" presStyleCnt="0"/>
      <dgm:spPr/>
      <dgm:t>
        <a:bodyPr/>
        <a:lstStyle/>
        <a:p>
          <a:endParaRPr lang="en-US"/>
        </a:p>
      </dgm:t>
    </dgm:pt>
    <dgm:pt modelId="{A4FB81C7-A480-4FE4-883E-C353718717C2}" type="pres">
      <dgm:prSet presAssocID="{7326E236-7435-4011-877F-97A744AFF59C}" presName="LevelTwoTextNode" presStyleLbl="node3" presStyleIdx="0" presStyleCnt="2" custLinFactY="79259" custLinFactNeighborX="-39574" custLinFactNeighborY="100000">
        <dgm:presLayoutVars>
          <dgm:chPref val="3"/>
        </dgm:presLayoutVars>
      </dgm:prSet>
      <dgm:spPr/>
      <dgm:t>
        <a:bodyPr/>
        <a:lstStyle/>
        <a:p>
          <a:endParaRPr lang="en-US"/>
        </a:p>
      </dgm:t>
    </dgm:pt>
    <dgm:pt modelId="{AA25F718-8563-43AD-9BBA-2067BCAFA179}" type="pres">
      <dgm:prSet presAssocID="{7326E236-7435-4011-877F-97A744AFF59C}" presName="level3hierChild" presStyleCnt="0"/>
      <dgm:spPr/>
      <dgm:t>
        <a:bodyPr/>
        <a:lstStyle/>
        <a:p>
          <a:endParaRPr lang="en-US"/>
        </a:p>
      </dgm:t>
    </dgm:pt>
    <dgm:pt modelId="{4D995407-B63D-40AA-B368-EB0904BD06D1}" type="pres">
      <dgm:prSet presAssocID="{A70E4E31-D6F2-45B0-89A6-839C2ECD400F}" presName="conn2-1" presStyleLbl="parChTrans1D3" presStyleIdx="1" presStyleCnt="2"/>
      <dgm:spPr/>
      <dgm:t>
        <a:bodyPr/>
        <a:lstStyle/>
        <a:p>
          <a:endParaRPr lang="en-US"/>
        </a:p>
      </dgm:t>
    </dgm:pt>
    <dgm:pt modelId="{20ADBD06-9359-4802-B4C0-A7CBAE84EBE9}" type="pres">
      <dgm:prSet presAssocID="{A70E4E31-D6F2-45B0-89A6-839C2ECD400F}" presName="connTx" presStyleLbl="parChTrans1D3" presStyleIdx="1" presStyleCnt="2"/>
      <dgm:spPr/>
      <dgm:t>
        <a:bodyPr/>
        <a:lstStyle/>
        <a:p>
          <a:endParaRPr lang="en-US"/>
        </a:p>
      </dgm:t>
    </dgm:pt>
    <dgm:pt modelId="{DCCDF9F7-7F37-429B-B160-3972EE23DADE}" type="pres">
      <dgm:prSet presAssocID="{F328DECF-4E80-4CBB-B0FD-15648DFB8E48}" presName="root2" presStyleCnt="0"/>
      <dgm:spPr/>
    </dgm:pt>
    <dgm:pt modelId="{31BEF11E-81A9-4FBB-B58D-623F262A6FAE}" type="pres">
      <dgm:prSet presAssocID="{F328DECF-4E80-4CBB-B0FD-15648DFB8E48}" presName="LevelTwoTextNode" presStyleLbl="node3" presStyleIdx="1" presStyleCnt="2" custLinFactY="100000" custLinFactNeighborX="-37276" custLinFactNeighborY="103025">
        <dgm:presLayoutVars>
          <dgm:chPref val="3"/>
        </dgm:presLayoutVars>
      </dgm:prSet>
      <dgm:spPr/>
      <dgm:t>
        <a:bodyPr/>
        <a:lstStyle/>
        <a:p>
          <a:endParaRPr lang="en-US"/>
        </a:p>
      </dgm:t>
    </dgm:pt>
    <dgm:pt modelId="{7FD6A374-E3B1-4F09-ACBC-AC60D00DDE63}" type="pres">
      <dgm:prSet presAssocID="{F328DECF-4E80-4CBB-B0FD-15648DFB8E48}" presName="level3hierChild" presStyleCnt="0"/>
      <dgm:spPr/>
    </dgm:pt>
    <dgm:pt modelId="{870D2F0E-4C31-47C5-B063-858E9664E286}" type="pres">
      <dgm:prSet presAssocID="{CCB58864-3AC2-4A92-A514-2E54E2CDE72D}" presName="conn2-1" presStyleLbl="parChTrans1D4" presStyleIdx="0" presStyleCnt="14"/>
      <dgm:spPr/>
      <dgm:t>
        <a:bodyPr/>
        <a:lstStyle/>
        <a:p>
          <a:endParaRPr lang="en-US"/>
        </a:p>
      </dgm:t>
    </dgm:pt>
    <dgm:pt modelId="{BB1242F4-71C2-454F-AE6A-FE7B5C99E85E}" type="pres">
      <dgm:prSet presAssocID="{CCB58864-3AC2-4A92-A514-2E54E2CDE72D}" presName="connTx" presStyleLbl="parChTrans1D4" presStyleIdx="0" presStyleCnt="14"/>
      <dgm:spPr/>
      <dgm:t>
        <a:bodyPr/>
        <a:lstStyle/>
        <a:p>
          <a:endParaRPr lang="en-US"/>
        </a:p>
      </dgm:t>
    </dgm:pt>
    <dgm:pt modelId="{35F3DAAD-31B8-47B3-9C73-8225A3058E7D}" type="pres">
      <dgm:prSet presAssocID="{F076E0E2-A196-44A4-87DE-5FBED079355E}" presName="root2" presStyleCnt="0"/>
      <dgm:spPr/>
      <dgm:t>
        <a:bodyPr/>
        <a:lstStyle/>
        <a:p>
          <a:endParaRPr lang="en-US"/>
        </a:p>
      </dgm:t>
    </dgm:pt>
    <dgm:pt modelId="{7C0134F2-55AD-47E1-84AD-66FF7E68D9F7}" type="pres">
      <dgm:prSet presAssocID="{F076E0E2-A196-44A4-87DE-5FBED079355E}" presName="LevelTwoTextNode" presStyleLbl="node4" presStyleIdx="0" presStyleCnt="14" custLinFactY="100000" custLinFactNeighborX="-44098" custLinFactNeighborY="103026">
        <dgm:presLayoutVars>
          <dgm:chPref val="3"/>
        </dgm:presLayoutVars>
      </dgm:prSet>
      <dgm:spPr/>
      <dgm:t>
        <a:bodyPr/>
        <a:lstStyle/>
        <a:p>
          <a:endParaRPr lang="en-US"/>
        </a:p>
      </dgm:t>
    </dgm:pt>
    <dgm:pt modelId="{67A94181-19DC-4B22-89C7-971B6C14D730}" type="pres">
      <dgm:prSet presAssocID="{F076E0E2-A196-44A4-87DE-5FBED079355E}" presName="level3hierChild" presStyleCnt="0"/>
      <dgm:spPr/>
      <dgm:t>
        <a:bodyPr/>
        <a:lstStyle/>
        <a:p>
          <a:endParaRPr lang="en-US"/>
        </a:p>
      </dgm:t>
    </dgm:pt>
    <dgm:pt modelId="{D12D4B1B-D5E2-4C65-ACEC-C980C83D1EEF}" type="pres">
      <dgm:prSet presAssocID="{69760816-09BF-4C9F-9759-2BD819C770F7}" presName="conn2-1" presStyleLbl="parChTrans1D4" presStyleIdx="1" presStyleCnt="14"/>
      <dgm:spPr/>
      <dgm:t>
        <a:bodyPr/>
        <a:lstStyle/>
        <a:p>
          <a:endParaRPr lang="en-US"/>
        </a:p>
      </dgm:t>
    </dgm:pt>
    <dgm:pt modelId="{6B23C2E5-F283-4B88-B3DF-58DC2D3C4749}" type="pres">
      <dgm:prSet presAssocID="{69760816-09BF-4C9F-9759-2BD819C770F7}" presName="connTx" presStyleLbl="parChTrans1D4" presStyleIdx="1" presStyleCnt="14"/>
      <dgm:spPr/>
      <dgm:t>
        <a:bodyPr/>
        <a:lstStyle/>
        <a:p>
          <a:endParaRPr lang="en-US"/>
        </a:p>
      </dgm:t>
    </dgm:pt>
    <dgm:pt modelId="{6499C4ED-7050-4966-ACC0-27CDE0D52C7E}" type="pres">
      <dgm:prSet presAssocID="{DFBF265F-26BC-4191-AFA9-02699D7429A1}" presName="root2" presStyleCnt="0"/>
      <dgm:spPr/>
    </dgm:pt>
    <dgm:pt modelId="{61A01A33-3C8A-4153-95AE-BF6B9C35A4F3}" type="pres">
      <dgm:prSet presAssocID="{DFBF265F-26BC-4191-AFA9-02699D7429A1}" presName="LevelTwoTextNode" presStyleLbl="node4" presStyleIdx="1" presStyleCnt="14" custLinFactNeighborX="-39008" custLinFactNeighborY="21478">
        <dgm:presLayoutVars>
          <dgm:chPref val="3"/>
        </dgm:presLayoutVars>
      </dgm:prSet>
      <dgm:spPr/>
      <dgm:t>
        <a:bodyPr/>
        <a:lstStyle/>
        <a:p>
          <a:endParaRPr lang="en-US"/>
        </a:p>
      </dgm:t>
    </dgm:pt>
    <dgm:pt modelId="{F1ADE4F4-58E9-401C-BA76-728E85324912}" type="pres">
      <dgm:prSet presAssocID="{DFBF265F-26BC-4191-AFA9-02699D7429A1}" presName="level3hierChild" presStyleCnt="0"/>
      <dgm:spPr/>
    </dgm:pt>
    <dgm:pt modelId="{77346B0C-3AA2-4D37-8E1C-B29C79AE560E}" type="pres">
      <dgm:prSet presAssocID="{D339BE32-570C-4D9B-8A03-60647E41FB29}" presName="conn2-1" presStyleLbl="parChTrans1D4" presStyleIdx="2" presStyleCnt="14"/>
      <dgm:spPr/>
      <dgm:t>
        <a:bodyPr/>
        <a:lstStyle/>
        <a:p>
          <a:endParaRPr lang="en-US"/>
        </a:p>
      </dgm:t>
    </dgm:pt>
    <dgm:pt modelId="{3E60F58F-D54C-4D58-8254-B08947A7CEC9}" type="pres">
      <dgm:prSet presAssocID="{D339BE32-570C-4D9B-8A03-60647E41FB29}" presName="connTx" presStyleLbl="parChTrans1D4" presStyleIdx="2" presStyleCnt="14"/>
      <dgm:spPr/>
      <dgm:t>
        <a:bodyPr/>
        <a:lstStyle/>
        <a:p>
          <a:endParaRPr lang="en-US"/>
        </a:p>
      </dgm:t>
    </dgm:pt>
    <dgm:pt modelId="{71F53E13-1777-4FB7-B734-501CA55096B7}" type="pres">
      <dgm:prSet presAssocID="{0CEE92DC-45D7-4F21-8C0A-F68E88A37E4D}" presName="root2" presStyleCnt="0"/>
      <dgm:spPr/>
    </dgm:pt>
    <dgm:pt modelId="{6E2A96D3-D36B-4B24-9831-9EAA922742A0}" type="pres">
      <dgm:prSet presAssocID="{0CEE92DC-45D7-4F21-8C0A-F68E88A37E4D}" presName="LevelTwoTextNode" presStyleLbl="node4" presStyleIdx="2" presStyleCnt="14" custLinFactNeighborX="-39008" custLinFactNeighborY="53677">
        <dgm:presLayoutVars>
          <dgm:chPref val="3"/>
        </dgm:presLayoutVars>
      </dgm:prSet>
      <dgm:spPr/>
      <dgm:t>
        <a:bodyPr/>
        <a:lstStyle/>
        <a:p>
          <a:endParaRPr lang="en-US"/>
        </a:p>
      </dgm:t>
    </dgm:pt>
    <dgm:pt modelId="{11C54CDD-FBAF-43FB-999A-977DBB53FED4}" type="pres">
      <dgm:prSet presAssocID="{0CEE92DC-45D7-4F21-8C0A-F68E88A37E4D}" presName="level3hierChild" presStyleCnt="0"/>
      <dgm:spPr/>
    </dgm:pt>
    <dgm:pt modelId="{DE5DD98D-F411-4780-BE70-1C0448035A4D}" type="pres">
      <dgm:prSet presAssocID="{9F6F26D8-F386-4CD2-9E6E-8B43F4A68163}" presName="conn2-1" presStyleLbl="parChTrans1D4" presStyleIdx="3" presStyleCnt="14"/>
      <dgm:spPr/>
      <dgm:t>
        <a:bodyPr/>
        <a:lstStyle/>
        <a:p>
          <a:endParaRPr lang="en-US"/>
        </a:p>
      </dgm:t>
    </dgm:pt>
    <dgm:pt modelId="{9A9F31EB-19B6-4A40-8607-EF24FCC0733A}" type="pres">
      <dgm:prSet presAssocID="{9F6F26D8-F386-4CD2-9E6E-8B43F4A68163}" presName="connTx" presStyleLbl="parChTrans1D4" presStyleIdx="3" presStyleCnt="14"/>
      <dgm:spPr/>
      <dgm:t>
        <a:bodyPr/>
        <a:lstStyle/>
        <a:p>
          <a:endParaRPr lang="en-US"/>
        </a:p>
      </dgm:t>
    </dgm:pt>
    <dgm:pt modelId="{B5846FD7-FF7C-492C-B8EF-36CA2FAB3C36}" type="pres">
      <dgm:prSet presAssocID="{0D683AE0-2FD4-47F8-A52F-AE90C79B651F}" presName="root2" presStyleCnt="0"/>
      <dgm:spPr/>
    </dgm:pt>
    <dgm:pt modelId="{E510CB41-2FD7-47A8-8516-A7DF84DA2590}" type="pres">
      <dgm:prSet presAssocID="{0D683AE0-2FD4-47F8-A52F-AE90C79B651F}" presName="LevelTwoTextNode" presStyleLbl="node4" presStyleIdx="3" presStyleCnt="14" custLinFactNeighborX="-15051" custLinFactNeighborY="-76274">
        <dgm:presLayoutVars>
          <dgm:chPref val="3"/>
        </dgm:presLayoutVars>
      </dgm:prSet>
      <dgm:spPr/>
      <dgm:t>
        <a:bodyPr/>
        <a:lstStyle/>
        <a:p>
          <a:endParaRPr lang="en-US"/>
        </a:p>
      </dgm:t>
    </dgm:pt>
    <dgm:pt modelId="{C3601415-EB32-4EA4-8740-F1730C082B95}" type="pres">
      <dgm:prSet presAssocID="{0D683AE0-2FD4-47F8-A52F-AE90C79B651F}" presName="level3hierChild" presStyleCnt="0"/>
      <dgm:spPr/>
    </dgm:pt>
    <dgm:pt modelId="{922052D3-6DA8-4A3C-BD48-95FC1F54B449}" type="pres">
      <dgm:prSet presAssocID="{71F8C2DA-5F25-4B4C-AB03-5D21FD6AA036}" presName="conn2-1" presStyleLbl="parChTrans1D4" presStyleIdx="4" presStyleCnt="14"/>
      <dgm:spPr/>
      <dgm:t>
        <a:bodyPr/>
        <a:lstStyle/>
        <a:p>
          <a:endParaRPr lang="en-US"/>
        </a:p>
      </dgm:t>
    </dgm:pt>
    <dgm:pt modelId="{DCE774E5-17DD-40F1-A245-D2D7F9B2ED54}" type="pres">
      <dgm:prSet presAssocID="{71F8C2DA-5F25-4B4C-AB03-5D21FD6AA036}" presName="connTx" presStyleLbl="parChTrans1D4" presStyleIdx="4" presStyleCnt="14"/>
      <dgm:spPr/>
      <dgm:t>
        <a:bodyPr/>
        <a:lstStyle/>
        <a:p>
          <a:endParaRPr lang="en-US"/>
        </a:p>
      </dgm:t>
    </dgm:pt>
    <dgm:pt modelId="{FFB92792-A7F7-49E1-879E-E27E1AD735BD}" type="pres">
      <dgm:prSet presAssocID="{78037183-5574-42C3-AB76-A9401653169F}" presName="root2" presStyleCnt="0"/>
      <dgm:spPr/>
    </dgm:pt>
    <dgm:pt modelId="{D70E66A2-FD9D-42A5-B1A8-26E55D95B756}" type="pres">
      <dgm:prSet presAssocID="{78037183-5574-42C3-AB76-A9401653169F}" presName="LevelTwoTextNode" presStyleLbl="node4" presStyleIdx="4" presStyleCnt="14" custLinFactNeighborX="-296" custLinFactNeighborY="-56045">
        <dgm:presLayoutVars>
          <dgm:chPref val="3"/>
        </dgm:presLayoutVars>
      </dgm:prSet>
      <dgm:spPr/>
      <dgm:t>
        <a:bodyPr/>
        <a:lstStyle/>
        <a:p>
          <a:endParaRPr lang="en-US"/>
        </a:p>
      </dgm:t>
    </dgm:pt>
    <dgm:pt modelId="{E2032EE5-0398-4FC3-BC6E-D5DEE75D000F}" type="pres">
      <dgm:prSet presAssocID="{78037183-5574-42C3-AB76-A9401653169F}" presName="level3hierChild" presStyleCnt="0"/>
      <dgm:spPr/>
    </dgm:pt>
    <dgm:pt modelId="{1F16D923-1110-42DC-A588-8CF60B3BBFFF}" type="pres">
      <dgm:prSet presAssocID="{1451E722-82C8-41F0-BBDE-B800F9221741}" presName="conn2-1" presStyleLbl="parChTrans1D4" presStyleIdx="5" presStyleCnt="14"/>
      <dgm:spPr/>
      <dgm:t>
        <a:bodyPr/>
        <a:lstStyle/>
        <a:p>
          <a:endParaRPr lang="en-US"/>
        </a:p>
      </dgm:t>
    </dgm:pt>
    <dgm:pt modelId="{B959935A-03DF-40CB-9608-059319A66C37}" type="pres">
      <dgm:prSet presAssocID="{1451E722-82C8-41F0-BBDE-B800F9221741}" presName="connTx" presStyleLbl="parChTrans1D4" presStyleIdx="5" presStyleCnt="14"/>
      <dgm:spPr/>
      <dgm:t>
        <a:bodyPr/>
        <a:lstStyle/>
        <a:p>
          <a:endParaRPr lang="en-US"/>
        </a:p>
      </dgm:t>
    </dgm:pt>
    <dgm:pt modelId="{33A22EC8-5C04-4DC5-A67D-7FA7E42EE2EF}" type="pres">
      <dgm:prSet presAssocID="{610A8C02-9DA4-44AB-9179-25BAEE6F1499}" presName="root2" presStyleCnt="0"/>
      <dgm:spPr/>
    </dgm:pt>
    <dgm:pt modelId="{5CFE77F3-F359-48B7-8C57-77D4CF69E168}" type="pres">
      <dgm:prSet presAssocID="{610A8C02-9DA4-44AB-9179-25BAEE6F1499}" presName="LevelTwoTextNode" presStyleLbl="node4" presStyleIdx="5" presStyleCnt="14" custLinFactNeighborX="-296" custLinFactNeighborY="-59007">
        <dgm:presLayoutVars>
          <dgm:chPref val="3"/>
        </dgm:presLayoutVars>
      </dgm:prSet>
      <dgm:spPr/>
      <dgm:t>
        <a:bodyPr/>
        <a:lstStyle/>
        <a:p>
          <a:endParaRPr lang="en-US"/>
        </a:p>
      </dgm:t>
    </dgm:pt>
    <dgm:pt modelId="{5FB927E6-02DF-44E9-B0D0-FBC9F44A13C6}" type="pres">
      <dgm:prSet presAssocID="{610A8C02-9DA4-44AB-9179-25BAEE6F1499}" presName="level3hierChild" presStyleCnt="0"/>
      <dgm:spPr/>
    </dgm:pt>
    <dgm:pt modelId="{A6D4A682-5040-4599-8872-7F5A7268BFA7}" type="pres">
      <dgm:prSet presAssocID="{50EFA0FC-EB90-4362-9A14-8A3BADA85FA9}" presName="conn2-1" presStyleLbl="parChTrans1D4" presStyleIdx="6" presStyleCnt="14"/>
      <dgm:spPr/>
      <dgm:t>
        <a:bodyPr/>
        <a:lstStyle/>
        <a:p>
          <a:endParaRPr lang="en-US"/>
        </a:p>
      </dgm:t>
    </dgm:pt>
    <dgm:pt modelId="{071B3852-FE85-4B01-8F1E-363E87178864}" type="pres">
      <dgm:prSet presAssocID="{50EFA0FC-EB90-4362-9A14-8A3BADA85FA9}" presName="connTx" presStyleLbl="parChTrans1D4" presStyleIdx="6" presStyleCnt="14"/>
      <dgm:spPr/>
      <dgm:t>
        <a:bodyPr/>
        <a:lstStyle/>
        <a:p>
          <a:endParaRPr lang="en-US"/>
        </a:p>
      </dgm:t>
    </dgm:pt>
    <dgm:pt modelId="{21A947FD-3A42-40B2-8FC4-A3634F315134}" type="pres">
      <dgm:prSet presAssocID="{BF436A55-B407-4150-A336-644BB340045C}" presName="root2" presStyleCnt="0"/>
      <dgm:spPr/>
    </dgm:pt>
    <dgm:pt modelId="{62920FFC-A165-4253-A516-4BF05E7A52B5}" type="pres">
      <dgm:prSet presAssocID="{BF436A55-B407-4150-A336-644BB340045C}" presName="LevelTwoTextNode" presStyleLbl="node4" presStyleIdx="6" presStyleCnt="14" custLinFactNeighborX="-296" custLinFactNeighborY="-59007">
        <dgm:presLayoutVars>
          <dgm:chPref val="3"/>
        </dgm:presLayoutVars>
      </dgm:prSet>
      <dgm:spPr/>
      <dgm:t>
        <a:bodyPr/>
        <a:lstStyle/>
        <a:p>
          <a:endParaRPr lang="en-US"/>
        </a:p>
      </dgm:t>
    </dgm:pt>
    <dgm:pt modelId="{F3E4D0DD-343B-4CE7-B853-6325883A568C}" type="pres">
      <dgm:prSet presAssocID="{BF436A55-B407-4150-A336-644BB340045C}" presName="level3hierChild" presStyleCnt="0"/>
      <dgm:spPr/>
    </dgm:pt>
    <dgm:pt modelId="{DF59D772-9A40-400B-8779-FBE69FD343B4}" type="pres">
      <dgm:prSet presAssocID="{D6839511-A0EF-420E-A015-AEE4E10570B1}" presName="conn2-1" presStyleLbl="parChTrans1D4" presStyleIdx="7" presStyleCnt="14"/>
      <dgm:spPr/>
      <dgm:t>
        <a:bodyPr/>
        <a:lstStyle/>
        <a:p>
          <a:endParaRPr lang="en-US"/>
        </a:p>
      </dgm:t>
    </dgm:pt>
    <dgm:pt modelId="{E144DF88-A92F-4788-AEE4-379F590CD426}" type="pres">
      <dgm:prSet presAssocID="{D6839511-A0EF-420E-A015-AEE4E10570B1}" presName="connTx" presStyleLbl="parChTrans1D4" presStyleIdx="7" presStyleCnt="14"/>
      <dgm:spPr/>
      <dgm:t>
        <a:bodyPr/>
        <a:lstStyle/>
        <a:p>
          <a:endParaRPr lang="en-US"/>
        </a:p>
      </dgm:t>
    </dgm:pt>
    <dgm:pt modelId="{AB63A6C0-3D27-4D99-83CC-985853B8040F}" type="pres">
      <dgm:prSet presAssocID="{138D70A0-D1C6-499F-8EE9-DF3FB6497F7E}" presName="root2" presStyleCnt="0"/>
      <dgm:spPr/>
    </dgm:pt>
    <dgm:pt modelId="{4C60C056-ABAB-4659-9D81-F1AB1810279C}" type="pres">
      <dgm:prSet presAssocID="{138D70A0-D1C6-499F-8EE9-DF3FB6497F7E}" presName="LevelTwoTextNode" presStyleLbl="node4" presStyleIdx="7" presStyleCnt="14" custLinFactNeighborX="-296" custLinFactNeighborY="-59007">
        <dgm:presLayoutVars>
          <dgm:chPref val="3"/>
        </dgm:presLayoutVars>
      </dgm:prSet>
      <dgm:spPr/>
      <dgm:t>
        <a:bodyPr/>
        <a:lstStyle/>
        <a:p>
          <a:endParaRPr lang="en-US"/>
        </a:p>
      </dgm:t>
    </dgm:pt>
    <dgm:pt modelId="{03B9F56C-B21F-41C7-876F-2AFE5DD897C7}" type="pres">
      <dgm:prSet presAssocID="{138D70A0-D1C6-499F-8EE9-DF3FB6497F7E}" presName="level3hierChild" presStyleCnt="0"/>
      <dgm:spPr/>
    </dgm:pt>
    <dgm:pt modelId="{25F03D54-E400-43EF-B4EE-08BE0AF950F3}" type="pres">
      <dgm:prSet presAssocID="{66F4AB5E-0F8B-447F-9597-606FB491D2BA}" presName="conn2-1" presStyleLbl="parChTrans1D4" presStyleIdx="8" presStyleCnt="14"/>
      <dgm:spPr/>
      <dgm:t>
        <a:bodyPr/>
        <a:lstStyle/>
        <a:p>
          <a:endParaRPr lang="en-US"/>
        </a:p>
      </dgm:t>
    </dgm:pt>
    <dgm:pt modelId="{85D9C175-66B5-40F1-A23A-14737136CCA8}" type="pres">
      <dgm:prSet presAssocID="{66F4AB5E-0F8B-447F-9597-606FB491D2BA}" presName="connTx" presStyleLbl="parChTrans1D4" presStyleIdx="8" presStyleCnt="14"/>
      <dgm:spPr/>
      <dgm:t>
        <a:bodyPr/>
        <a:lstStyle/>
        <a:p>
          <a:endParaRPr lang="en-US"/>
        </a:p>
      </dgm:t>
    </dgm:pt>
    <dgm:pt modelId="{6FBAEBEF-DA52-4D36-80A5-024FC2CAAFF1}" type="pres">
      <dgm:prSet presAssocID="{425EC11C-07D5-45C6-B2DA-619CB740BB1A}" presName="root2" presStyleCnt="0"/>
      <dgm:spPr/>
    </dgm:pt>
    <dgm:pt modelId="{39FA636E-9BCB-42DE-AE1D-21D4BA12E6EB}" type="pres">
      <dgm:prSet presAssocID="{425EC11C-07D5-45C6-B2DA-619CB740BB1A}" presName="LevelTwoTextNode" presStyleLbl="node4" presStyleIdx="8" presStyleCnt="14" custLinFactNeighborX="-296" custLinFactNeighborY="-59007">
        <dgm:presLayoutVars>
          <dgm:chPref val="3"/>
        </dgm:presLayoutVars>
      </dgm:prSet>
      <dgm:spPr/>
      <dgm:t>
        <a:bodyPr/>
        <a:lstStyle/>
        <a:p>
          <a:endParaRPr lang="en-US"/>
        </a:p>
      </dgm:t>
    </dgm:pt>
    <dgm:pt modelId="{5A09296B-904E-43F7-A9FA-7B4F67E585F5}" type="pres">
      <dgm:prSet presAssocID="{425EC11C-07D5-45C6-B2DA-619CB740BB1A}" presName="level3hierChild" presStyleCnt="0"/>
      <dgm:spPr/>
    </dgm:pt>
    <dgm:pt modelId="{67C82D17-77AA-46B7-9E70-A9E0926DEE15}" type="pres">
      <dgm:prSet presAssocID="{7FE31D2A-10ED-4747-AB5B-71102F05050B}" presName="conn2-1" presStyleLbl="parChTrans1D4" presStyleIdx="9" presStyleCnt="14"/>
      <dgm:spPr/>
      <dgm:t>
        <a:bodyPr/>
        <a:lstStyle/>
        <a:p>
          <a:endParaRPr lang="en-US"/>
        </a:p>
      </dgm:t>
    </dgm:pt>
    <dgm:pt modelId="{F6232752-2BB8-43EC-99AC-7EDE0421B878}" type="pres">
      <dgm:prSet presAssocID="{7FE31D2A-10ED-4747-AB5B-71102F05050B}" presName="connTx" presStyleLbl="parChTrans1D4" presStyleIdx="9" presStyleCnt="14"/>
      <dgm:spPr/>
      <dgm:t>
        <a:bodyPr/>
        <a:lstStyle/>
        <a:p>
          <a:endParaRPr lang="en-US"/>
        </a:p>
      </dgm:t>
    </dgm:pt>
    <dgm:pt modelId="{3BE9EC1A-0BC9-479A-937A-0EAE9899AA97}" type="pres">
      <dgm:prSet presAssocID="{51D3C566-69A6-4735-9A1F-447D1BB3353F}" presName="root2" presStyleCnt="0"/>
      <dgm:spPr/>
    </dgm:pt>
    <dgm:pt modelId="{57A20CFE-660C-4739-8B6C-B6647011CF42}" type="pres">
      <dgm:prSet presAssocID="{51D3C566-69A6-4735-9A1F-447D1BB3353F}" presName="LevelTwoTextNode" presStyleLbl="node4" presStyleIdx="9" presStyleCnt="14" custLinFactNeighborX="-296" custLinFactNeighborY="-59007">
        <dgm:presLayoutVars>
          <dgm:chPref val="3"/>
        </dgm:presLayoutVars>
      </dgm:prSet>
      <dgm:spPr/>
      <dgm:t>
        <a:bodyPr/>
        <a:lstStyle/>
        <a:p>
          <a:endParaRPr lang="en-US"/>
        </a:p>
      </dgm:t>
    </dgm:pt>
    <dgm:pt modelId="{2B018BD0-DB76-4C80-983C-2C32D8B0FFD8}" type="pres">
      <dgm:prSet presAssocID="{51D3C566-69A6-4735-9A1F-447D1BB3353F}" presName="level3hierChild" presStyleCnt="0"/>
      <dgm:spPr/>
    </dgm:pt>
    <dgm:pt modelId="{D2671A5C-285C-44A0-91F4-478F588E505E}" type="pres">
      <dgm:prSet presAssocID="{FAA31528-B864-4D83-A948-50A4220AC293}" presName="conn2-1" presStyleLbl="parChTrans1D4" presStyleIdx="10" presStyleCnt="14"/>
      <dgm:spPr/>
      <dgm:t>
        <a:bodyPr/>
        <a:lstStyle/>
        <a:p>
          <a:endParaRPr lang="en-US"/>
        </a:p>
      </dgm:t>
    </dgm:pt>
    <dgm:pt modelId="{82972D7E-32BD-4C36-B95D-4EACC24C9753}" type="pres">
      <dgm:prSet presAssocID="{FAA31528-B864-4D83-A948-50A4220AC293}" presName="connTx" presStyleLbl="parChTrans1D4" presStyleIdx="10" presStyleCnt="14"/>
      <dgm:spPr/>
      <dgm:t>
        <a:bodyPr/>
        <a:lstStyle/>
        <a:p>
          <a:endParaRPr lang="en-US"/>
        </a:p>
      </dgm:t>
    </dgm:pt>
    <dgm:pt modelId="{13137BAB-9FA5-4C11-AF93-B691EFB0042E}" type="pres">
      <dgm:prSet presAssocID="{1A919DB4-E267-4632-8FA0-DE02FC870FEF}" presName="root2" presStyleCnt="0"/>
      <dgm:spPr/>
    </dgm:pt>
    <dgm:pt modelId="{8A9885E4-810A-4D51-B845-31394623D3EE}" type="pres">
      <dgm:prSet presAssocID="{1A919DB4-E267-4632-8FA0-DE02FC870FEF}" presName="LevelTwoTextNode" presStyleLbl="node4" presStyleIdx="10" presStyleCnt="14" custLinFactNeighborX="-296" custLinFactNeighborY="-59007">
        <dgm:presLayoutVars>
          <dgm:chPref val="3"/>
        </dgm:presLayoutVars>
      </dgm:prSet>
      <dgm:spPr/>
      <dgm:t>
        <a:bodyPr/>
        <a:lstStyle/>
        <a:p>
          <a:endParaRPr lang="en-US"/>
        </a:p>
      </dgm:t>
    </dgm:pt>
    <dgm:pt modelId="{178CF41C-B60B-4C94-9419-D38810199DCA}" type="pres">
      <dgm:prSet presAssocID="{1A919DB4-E267-4632-8FA0-DE02FC870FEF}" presName="level3hierChild" presStyleCnt="0"/>
      <dgm:spPr/>
    </dgm:pt>
    <dgm:pt modelId="{7FFF0660-7336-45EA-8C97-61A221EE2D70}" type="pres">
      <dgm:prSet presAssocID="{F457B7F4-D673-47B0-A618-A786E7A8C60D}" presName="conn2-1" presStyleLbl="parChTrans1D4" presStyleIdx="11" presStyleCnt="14"/>
      <dgm:spPr/>
      <dgm:t>
        <a:bodyPr/>
        <a:lstStyle/>
        <a:p>
          <a:endParaRPr lang="en-US"/>
        </a:p>
      </dgm:t>
    </dgm:pt>
    <dgm:pt modelId="{9936159D-31E5-488F-9BDD-10641B8D3E01}" type="pres">
      <dgm:prSet presAssocID="{F457B7F4-D673-47B0-A618-A786E7A8C60D}" presName="connTx" presStyleLbl="parChTrans1D4" presStyleIdx="11" presStyleCnt="14"/>
      <dgm:spPr/>
      <dgm:t>
        <a:bodyPr/>
        <a:lstStyle/>
        <a:p>
          <a:endParaRPr lang="en-US"/>
        </a:p>
      </dgm:t>
    </dgm:pt>
    <dgm:pt modelId="{D23C7249-C7E4-453E-9999-776E280A32A1}" type="pres">
      <dgm:prSet presAssocID="{C03816EB-BCF5-4546-A0BF-BBE578EC4693}" presName="root2" presStyleCnt="0"/>
      <dgm:spPr/>
    </dgm:pt>
    <dgm:pt modelId="{130C22C1-C3F6-4440-B474-135AACDA752E}" type="pres">
      <dgm:prSet presAssocID="{C03816EB-BCF5-4546-A0BF-BBE578EC4693}" presName="LevelTwoTextNode" presStyleLbl="node4" presStyleIdx="11" presStyleCnt="14" custLinFactNeighborX="-296" custLinFactNeighborY="-65033">
        <dgm:presLayoutVars>
          <dgm:chPref val="3"/>
        </dgm:presLayoutVars>
      </dgm:prSet>
      <dgm:spPr/>
      <dgm:t>
        <a:bodyPr/>
        <a:lstStyle/>
        <a:p>
          <a:endParaRPr lang="en-US"/>
        </a:p>
      </dgm:t>
    </dgm:pt>
    <dgm:pt modelId="{4D418EDC-BFF2-45AF-8DD3-19AFC8B7ECC5}" type="pres">
      <dgm:prSet presAssocID="{C03816EB-BCF5-4546-A0BF-BBE578EC4693}" presName="level3hierChild" presStyleCnt="0"/>
      <dgm:spPr/>
    </dgm:pt>
    <dgm:pt modelId="{C6EEDBD3-CEFD-4D4A-AF10-08BA37E5247C}" type="pres">
      <dgm:prSet presAssocID="{78E12FD3-5C7E-479C-AB1D-F6FEC3C83B4C}" presName="conn2-1" presStyleLbl="parChTrans1D4" presStyleIdx="12" presStyleCnt="14"/>
      <dgm:spPr/>
      <dgm:t>
        <a:bodyPr/>
        <a:lstStyle/>
        <a:p>
          <a:endParaRPr lang="en-US"/>
        </a:p>
      </dgm:t>
    </dgm:pt>
    <dgm:pt modelId="{CEA76B12-73C9-4CBD-89B1-269E5E7AFC49}" type="pres">
      <dgm:prSet presAssocID="{78E12FD3-5C7E-479C-AB1D-F6FEC3C83B4C}" presName="connTx" presStyleLbl="parChTrans1D4" presStyleIdx="12" presStyleCnt="14"/>
      <dgm:spPr/>
      <dgm:t>
        <a:bodyPr/>
        <a:lstStyle/>
        <a:p>
          <a:endParaRPr lang="en-US"/>
        </a:p>
      </dgm:t>
    </dgm:pt>
    <dgm:pt modelId="{A6C08AA6-918F-4101-AFF1-183AB51ADFDC}" type="pres">
      <dgm:prSet presAssocID="{B408D419-C2C1-4B55-8F6E-7F9E1931E8D0}" presName="root2" presStyleCnt="0"/>
      <dgm:spPr/>
    </dgm:pt>
    <dgm:pt modelId="{8907D945-F9DA-4600-87C0-35A22543C8FB}" type="pres">
      <dgm:prSet presAssocID="{B408D419-C2C1-4B55-8F6E-7F9E1931E8D0}" presName="LevelTwoTextNode" presStyleLbl="node4" presStyleIdx="12" presStyleCnt="14" custLinFactNeighborX="-296" custLinFactNeighborY="-65033">
        <dgm:presLayoutVars>
          <dgm:chPref val="3"/>
        </dgm:presLayoutVars>
      </dgm:prSet>
      <dgm:spPr/>
      <dgm:t>
        <a:bodyPr/>
        <a:lstStyle/>
        <a:p>
          <a:endParaRPr lang="en-US"/>
        </a:p>
      </dgm:t>
    </dgm:pt>
    <dgm:pt modelId="{48D96F64-CD2E-439A-8B2B-4A818F2DFB39}" type="pres">
      <dgm:prSet presAssocID="{B408D419-C2C1-4B55-8F6E-7F9E1931E8D0}" presName="level3hierChild" presStyleCnt="0"/>
      <dgm:spPr/>
    </dgm:pt>
    <dgm:pt modelId="{6B08627A-2275-4161-AD84-EE74FC977656}" type="pres">
      <dgm:prSet presAssocID="{F8CC49E4-6DB0-49F1-B087-8F96AB821084}" presName="conn2-1" presStyleLbl="parChTrans1D4" presStyleIdx="13" presStyleCnt="14"/>
      <dgm:spPr/>
      <dgm:t>
        <a:bodyPr/>
        <a:lstStyle/>
        <a:p>
          <a:endParaRPr lang="en-US"/>
        </a:p>
      </dgm:t>
    </dgm:pt>
    <dgm:pt modelId="{3EED04C8-CBD4-43C4-88EF-35D7A334F357}" type="pres">
      <dgm:prSet presAssocID="{F8CC49E4-6DB0-49F1-B087-8F96AB821084}" presName="connTx" presStyleLbl="parChTrans1D4" presStyleIdx="13" presStyleCnt="14"/>
      <dgm:spPr/>
      <dgm:t>
        <a:bodyPr/>
        <a:lstStyle/>
        <a:p>
          <a:endParaRPr lang="en-US"/>
        </a:p>
      </dgm:t>
    </dgm:pt>
    <dgm:pt modelId="{CDC8F53B-068E-4FC7-A497-D00820E80CE3}" type="pres">
      <dgm:prSet presAssocID="{272F2D19-DBB8-475A-A985-495851A9E05D}" presName="root2" presStyleCnt="0"/>
      <dgm:spPr/>
    </dgm:pt>
    <dgm:pt modelId="{426E51B7-461F-4A57-B70A-B1DEC9404C3F}" type="pres">
      <dgm:prSet presAssocID="{272F2D19-DBB8-475A-A985-495851A9E05D}" presName="LevelTwoTextNode" presStyleLbl="node4" presStyleIdx="13" presStyleCnt="14" custLinFactNeighborX="-18229" custLinFactNeighborY="20724">
        <dgm:presLayoutVars>
          <dgm:chPref val="3"/>
        </dgm:presLayoutVars>
      </dgm:prSet>
      <dgm:spPr/>
      <dgm:t>
        <a:bodyPr/>
        <a:lstStyle/>
        <a:p>
          <a:endParaRPr lang="en-US"/>
        </a:p>
      </dgm:t>
    </dgm:pt>
    <dgm:pt modelId="{1537198A-D9C0-40C7-9175-7E4BE8981C6F}" type="pres">
      <dgm:prSet presAssocID="{272F2D19-DBB8-475A-A985-495851A9E05D}" presName="level3hierChild" presStyleCnt="0"/>
      <dgm:spPr/>
    </dgm:pt>
  </dgm:ptLst>
  <dgm:cxnLst>
    <dgm:cxn modelId="{19BC75D5-2074-4336-BE14-F663D16B6729}" type="presOf" srcId="{0CEE92DC-45D7-4F21-8C0A-F68E88A37E4D}" destId="{6E2A96D3-D36B-4B24-9831-9EAA922742A0}" srcOrd="0" destOrd="0" presId="urn:microsoft.com/office/officeart/2005/8/layout/hierarchy2"/>
    <dgm:cxn modelId="{9C3A7B5A-CD91-48CA-B03A-FBA7E5B3B70C}" srcId="{0D683AE0-2FD4-47F8-A52F-AE90C79B651F}" destId="{B408D419-C2C1-4B55-8F6E-7F9E1931E8D0}" srcOrd="8" destOrd="0" parTransId="{78E12FD3-5C7E-479C-AB1D-F6FEC3C83B4C}" sibTransId="{86B9A853-2EED-4B42-A6D0-EE203EEF07D0}"/>
    <dgm:cxn modelId="{BDA10C2C-6FF0-43CA-BE15-FCC5451B8CE8}" srcId="{0D683AE0-2FD4-47F8-A52F-AE90C79B651F}" destId="{BF436A55-B407-4150-A336-644BB340045C}" srcOrd="2" destOrd="0" parTransId="{50EFA0FC-EB90-4362-9A14-8A3BADA85FA9}" sibTransId="{D78CFBDD-45FC-47FE-AC37-99DFAB19D2AF}"/>
    <dgm:cxn modelId="{7554671E-043D-4E4A-9006-B3091A2D2901}" type="presOf" srcId="{78037183-5574-42C3-AB76-A9401653169F}" destId="{D70E66A2-FD9D-42A5-B1A8-26E55D95B756}" srcOrd="0" destOrd="0" presId="urn:microsoft.com/office/officeart/2005/8/layout/hierarchy2"/>
    <dgm:cxn modelId="{C6BB1951-664B-4B2B-825A-B8CFDF88869C}" type="presOf" srcId="{78E12FD3-5C7E-479C-AB1D-F6FEC3C83B4C}" destId="{C6EEDBD3-CEFD-4D4A-AF10-08BA37E5247C}" srcOrd="0" destOrd="0" presId="urn:microsoft.com/office/officeart/2005/8/layout/hierarchy2"/>
    <dgm:cxn modelId="{A453FCF0-0CB9-4B1B-98C1-415B523C6D81}" type="presOf" srcId="{138D70A0-D1C6-499F-8EE9-DF3FB6497F7E}" destId="{4C60C056-ABAB-4659-9D81-F1AB1810279C}" srcOrd="0" destOrd="0" presId="urn:microsoft.com/office/officeart/2005/8/layout/hierarchy2"/>
    <dgm:cxn modelId="{4FD641E5-ED3A-4447-BDB2-D10C2184F55C}" type="presOf" srcId="{272F2D19-DBB8-475A-A985-495851A9E05D}" destId="{426E51B7-461F-4A57-B70A-B1DEC9404C3F}" srcOrd="0" destOrd="0" presId="urn:microsoft.com/office/officeart/2005/8/layout/hierarchy2"/>
    <dgm:cxn modelId="{104274FE-E447-40A3-B416-31570DF906F6}" type="presOf" srcId="{425EC11C-07D5-45C6-B2DA-619CB740BB1A}" destId="{39FA636E-9BCB-42DE-AE1D-21D4BA12E6EB}" srcOrd="0" destOrd="0" presId="urn:microsoft.com/office/officeart/2005/8/layout/hierarchy2"/>
    <dgm:cxn modelId="{B13F3EB3-5C02-4EFA-9A62-76DB86BA1A84}" srcId="{0D683AE0-2FD4-47F8-A52F-AE90C79B651F}" destId="{78037183-5574-42C3-AB76-A9401653169F}" srcOrd="0" destOrd="0" parTransId="{71F8C2DA-5F25-4B4C-AB03-5D21FD6AA036}" sibTransId="{41A6B747-216E-4EE9-BF36-78E3149FA498}"/>
    <dgm:cxn modelId="{FB592BBB-9B9F-4E69-BBAB-163DF0E1736C}" srcId="{88DA309E-AF70-4B7D-A48C-0C9727E1923C}" destId="{14E4BF4A-DDCB-43B1-B856-D1E204CC274D}" srcOrd="1" destOrd="0" parTransId="{7A4CB5D1-2D84-41CD-BC0C-82F89E772FFA}" sibTransId="{48BB93A4-79D0-4A28-871C-635F3AD91AB1}"/>
    <dgm:cxn modelId="{A2050AC1-CC80-4246-BB0F-5E744C4CC2C7}" type="presOf" srcId="{9F6F26D8-F386-4CD2-9E6E-8B43F4A68163}" destId="{9A9F31EB-19B6-4A40-8607-EF24FCC0733A}" srcOrd="1" destOrd="0" presId="urn:microsoft.com/office/officeart/2005/8/layout/hierarchy2"/>
    <dgm:cxn modelId="{E2A0AF0A-AAFF-405F-B1A5-B5CCFAE8BBEF}" type="presOf" srcId="{C03816EB-BCF5-4546-A0BF-BBE578EC4693}" destId="{130C22C1-C3F6-4440-B474-135AACDA752E}" srcOrd="0" destOrd="0" presId="urn:microsoft.com/office/officeart/2005/8/layout/hierarchy2"/>
    <dgm:cxn modelId="{9B8102A5-439C-45B2-B260-76AB043DCA99}" type="presOf" srcId="{1451E722-82C8-41F0-BBDE-B800F9221741}" destId="{B959935A-03DF-40CB-9608-059319A66C37}" srcOrd="1" destOrd="0" presId="urn:microsoft.com/office/officeart/2005/8/layout/hierarchy2"/>
    <dgm:cxn modelId="{FBA90AF7-9B1D-4A7C-8180-2E9876406D81}" type="presOf" srcId="{0D683AE0-2FD4-47F8-A52F-AE90C79B651F}" destId="{E510CB41-2FD7-47A8-8516-A7DF84DA2590}" srcOrd="0" destOrd="0" presId="urn:microsoft.com/office/officeart/2005/8/layout/hierarchy2"/>
    <dgm:cxn modelId="{3ECC851A-E5B4-41DF-B918-7CBE1B3145B2}" type="presOf" srcId="{FAA31528-B864-4D83-A948-50A4220AC293}" destId="{82972D7E-32BD-4C36-B95D-4EACC24C9753}" srcOrd="1" destOrd="0" presId="urn:microsoft.com/office/officeart/2005/8/layout/hierarchy2"/>
    <dgm:cxn modelId="{5140BD19-8186-4B8B-A061-42F08272B9BD}" type="presOf" srcId="{D6839511-A0EF-420E-A015-AEE4E10570B1}" destId="{DF59D772-9A40-400B-8779-FBE69FD343B4}" srcOrd="0" destOrd="0" presId="urn:microsoft.com/office/officeart/2005/8/layout/hierarchy2"/>
    <dgm:cxn modelId="{BDFBBC20-0A0C-4A5E-8EF4-A2AB660BA201}" srcId="{0D683AE0-2FD4-47F8-A52F-AE90C79B651F}" destId="{138D70A0-D1C6-499F-8EE9-DF3FB6497F7E}" srcOrd="3" destOrd="0" parTransId="{D6839511-A0EF-420E-A015-AEE4E10570B1}" sibTransId="{39D38457-FC30-44FE-A598-C9125113037D}"/>
    <dgm:cxn modelId="{100692A9-96F8-4879-A17A-71128ED508D9}" type="presOf" srcId="{7FE31D2A-10ED-4747-AB5B-71102F05050B}" destId="{67C82D17-77AA-46B7-9E70-A9E0926DEE15}" srcOrd="0" destOrd="0" presId="urn:microsoft.com/office/officeart/2005/8/layout/hierarchy2"/>
    <dgm:cxn modelId="{022B49D3-456E-4F49-8078-FC1231D67E33}" srcId="{0D683AE0-2FD4-47F8-A52F-AE90C79B651F}" destId="{C03816EB-BCF5-4546-A0BF-BBE578EC4693}" srcOrd="7" destOrd="0" parTransId="{F457B7F4-D673-47B0-A618-A786E7A8C60D}" sibTransId="{6C9E4948-11F3-47A4-AAFB-3D7A4ACD06C3}"/>
    <dgm:cxn modelId="{3DEE10A5-577A-4A48-8B71-92E52DF8F1DE}" type="presOf" srcId="{A70E4E31-D6F2-45B0-89A6-839C2ECD400F}" destId="{20ADBD06-9359-4802-B4C0-A7CBAE84EBE9}" srcOrd="1" destOrd="0" presId="urn:microsoft.com/office/officeart/2005/8/layout/hierarchy2"/>
    <dgm:cxn modelId="{982AF6D4-EAF2-478F-946B-B9D1BCA01C93}" type="presOf" srcId="{D6839511-A0EF-420E-A015-AEE4E10570B1}" destId="{E144DF88-A92F-4788-AEE4-379F590CD426}" srcOrd="1" destOrd="0" presId="urn:microsoft.com/office/officeart/2005/8/layout/hierarchy2"/>
    <dgm:cxn modelId="{C68657E7-A430-4DDC-9414-6AAC96DB558D}" srcId="{0D683AE0-2FD4-47F8-A52F-AE90C79B651F}" destId="{610A8C02-9DA4-44AB-9179-25BAEE6F1499}" srcOrd="1" destOrd="0" parTransId="{1451E722-82C8-41F0-BBDE-B800F9221741}" sibTransId="{E508D7BB-8C59-470A-87FC-990A8D8C440F}"/>
    <dgm:cxn modelId="{6520904F-1BE1-4D5E-8EE2-65691749EB99}" type="presOf" srcId="{69760816-09BF-4C9F-9759-2BD819C770F7}" destId="{D12D4B1B-D5E2-4C65-ACEC-C980C83D1EEF}" srcOrd="0" destOrd="0" presId="urn:microsoft.com/office/officeart/2005/8/layout/hierarchy2"/>
    <dgm:cxn modelId="{16ABDFAF-E107-4C6B-A267-513198F5D8E3}" type="presOf" srcId="{7FE31D2A-10ED-4747-AB5B-71102F05050B}" destId="{F6232752-2BB8-43EC-99AC-7EDE0421B878}" srcOrd="1" destOrd="0" presId="urn:microsoft.com/office/officeart/2005/8/layout/hierarchy2"/>
    <dgm:cxn modelId="{48D8CB43-D55F-45B1-A499-07A5CCB82EC0}" type="presOf" srcId="{D339BE32-570C-4D9B-8A03-60647E41FB29}" destId="{3E60F58F-D54C-4D58-8254-B08947A7CEC9}" srcOrd="1" destOrd="0" presId="urn:microsoft.com/office/officeart/2005/8/layout/hierarchy2"/>
    <dgm:cxn modelId="{CC9E5198-C697-4CBD-BDE4-74B12996FEE9}" type="presOf" srcId="{F0DBFC63-CBD2-479C-AC24-2AB62219119D}" destId="{4E81DB5C-D9A5-495A-A4A7-2AF35D5EE0A5}" srcOrd="1" destOrd="0" presId="urn:microsoft.com/office/officeart/2005/8/layout/hierarchy2"/>
    <dgm:cxn modelId="{DC1483C4-6579-4BDF-AC04-17F6A4CECA8F}" type="presOf" srcId="{71F8C2DA-5F25-4B4C-AB03-5D21FD6AA036}" destId="{922052D3-6DA8-4A3C-BD48-95FC1F54B449}" srcOrd="0" destOrd="0" presId="urn:microsoft.com/office/officeart/2005/8/layout/hierarchy2"/>
    <dgm:cxn modelId="{26761436-CF2E-40F4-9BC2-2A236658ACBF}" type="presOf" srcId="{F328DECF-4E80-4CBB-B0FD-15648DFB8E48}" destId="{31BEF11E-81A9-4FBB-B58D-623F262A6FAE}" srcOrd="0" destOrd="0" presId="urn:microsoft.com/office/officeart/2005/8/layout/hierarchy2"/>
    <dgm:cxn modelId="{30EC9CF0-9D19-4EC4-BEAE-DE33FC6A2199}" srcId="{0CEE92DC-45D7-4F21-8C0A-F68E88A37E4D}" destId="{0D683AE0-2FD4-47F8-A52F-AE90C79B651F}" srcOrd="0" destOrd="0" parTransId="{9F6F26D8-F386-4CD2-9E6E-8B43F4A68163}" sibTransId="{6488DA52-7CC6-428A-AC35-A45458DA60E5}"/>
    <dgm:cxn modelId="{950D01FA-AFDC-422A-AB8B-476E1C42F284}" type="presOf" srcId="{A70E4E31-D6F2-45B0-89A6-839C2ECD400F}" destId="{4D995407-B63D-40AA-B368-EB0904BD06D1}" srcOrd="0" destOrd="0" presId="urn:microsoft.com/office/officeart/2005/8/layout/hierarchy2"/>
    <dgm:cxn modelId="{8EA39EAA-9EBC-4293-B2E7-CA5F8D8DC869}" srcId="{0D683AE0-2FD4-47F8-A52F-AE90C79B651F}" destId="{1A919DB4-E267-4632-8FA0-DE02FC870FEF}" srcOrd="6" destOrd="0" parTransId="{FAA31528-B864-4D83-A948-50A4220AC293}" sibTransId="{56C1D837-B864-4710-ADCC-DCAABD5588BE}"/>
    <dgm:cxn modelId="{3BAC825D-0FA6-488E-87FE-7AFFD81CA183}" type="presOf" srcId="{F0DBFC63-CBD2-479C-AC24-2AB62219119D}" destId="{B65C55D4-31CD-483D-BC1E-707F91594BC1}" srcOrd="0" destOrd="0" presId="urn:microsoft.com/office/officeart/2005/8/layout/hierarchy2"/>
    <dgm:cxn modelId="{A1F37B19-9B70-4FF6-938D-F80DACFB354D}" type="presOf" srcId="{F457B7F4-D673-47B0-A618-A786E7A8C60D}" destId="{9936159D-31E5-488F-9BDD-10641B8D3E01}" srcOrd="1" destOrd="0" presId="urn:microsoft.com/office/officeart/2005/8/layout/hierarchy2"/>
    <dgm:cxn modelId="{A4DBC885-613A-43BD-AEDD-63299078905C}" srcId="{F076E0E2-A196-44A4-87DE-5FBED079355E}" destId="{DFBF265F-26BC-4191-AFA9-02699D7429A1}" srcOrd="0" destOrd="0" parTransId="{69760816-09BF-4C9F-9759-2BD819C770F7}" sibTransId="{34691EC9-6F7B-42AF-80C4-936D480BEA8A}"/>
    <dgm:cxn modelId="{EFDE3ED1-5D55-4AA2-AE0F-A8A7E8B0A3A5}" type="presOf" srcId="{9F6F26D8-F386-4CD2-9E6E-8B43F4A68163}" destId="{DE5DD98D-F411-4780-BE70-1C0448035A4D}" srcOrd="0" destOrd="0" presId="urn:microsoft.com/office/officeart/2005/8/layout/hierarchy2"/>
    <dgm:cxn modelId="{BEFF569C-1DFD-4C24-8F25-12DC030B75DE}" type="presOf" srcId="{F8CC49E4-6DB0-49F1-B087-8F96AB821084}" destId="{6B08627A-2275-4161-AD84-EE74FC977656}" srcOrd="0" destOrd="0" presId="urn:microsoft.com/office/officeart/2005/8/layout/hierarchy2"/>
    <dgm:cxn modelId="{AB4B3DAC-E1AF-4D49-BA44-0258AA71FA85}" type="presOf" srcId="{66F4AB5E-0F8B-447F-9597-606FB491D2BA}" destId="{85D9C175-66B5-40F1-A23A-14737136CCA8}" srcOrd="1" destOrd="0" presId="urn:microsoft.com/office/officeart/2005/8/layout/hierarchy2"/>
    <dgm:cxn modelId="{DDD8DE4C-7BDC-4327-B111-673BC127F3D0}" type="presOf" srcId="{610A8C02-9DA4-44AB-9179-25BAEE6F1499}" destId="{5CFE77F3-F359-48B7-8C57-77D4CF69E168}" srcOrd="0" destOrd="0" presId="urn:microsoft.com/office/officeart/2005/8/layout/hierarchy2"/>
    <dgm:cxn modelId="{DFB16DD2-79DE-4407-ACF1-ADF841FA4955}" type="presOf" srcId="{51D3C566-69A6-4735-9A1F-447D1BB3353F}" destId="{57A20CFE-660C-4739-8B6C-B6647011CF42}" srcOrd="0" destOrd="0" presId="urn:microsoft.com/office/officeart/2005/8/layout/hierarchy2"/>
    <dgm:cxn modelId="{88D43324-B104-4A2C-94F0-690F721E8A0E}" type="presOf" srcId="{F076E0E2-A196-44A4-87DE-5FBED079355E}" destId="{7C0134F2-55AD-47E1-84AD-66FF7E68D9F7}" srcOrd="0" destOrd="0" presId="urn:microsoft.com/office/officeart/2005/8/layout/hierarchy2"/>
    <dgm:cxn modelId="{D7CD0A12-2B63-4749-8AB1-C8626D55F47B}" type="presOf" srcId="{A3D6ED69-EB57-4BDE-A227-082DAE96C189}" destId="{2FEF0B14-F8AB-49E4-BB54-4B0748AD876E}" srcOrd="0" destOrd="0" presId="urn:microsoft.com/office/officeart/2005/8/layout/hierarchy2"/>
    <dgm:cxn modelId="{60E666D7-0235-4ED1-81D6-A030CD4888DC}" type="presOf" srcId="{D339BE32-570C-4D9B-8A03-60647E41FB29}" destId="{77346B0C-3AA2-4D37-8E1C-B29C79AE560E}" srcOrd="0" destOrd="0" presId="urn:microsoft.com/office/officeart/2005/8/layout/hierarchy2"/>
    <dgm:cxn modelId="{640780E1-D33D-470D-BDF5-65699F81A224}" type="presOf" srcId="{5F916DBB-A222-47AA-B670-C4B07639B15B}" destId="{867937B0-AF61-4354-8925-7A02A40C6825}" srcOrd="0" destOrd="0" presId="urn:microsoft.com/office/officeart/2005/8/layout/hierarchy2"/>
    <dgm:cxn modelId="{990B87DF-4928-443E-AD95-3FD00611D0A9}" type="presOf" srcId="{50EFA0FC-EB90-4362-9A14-8A3BADA85FA9}" destId="{071B3852-FE85-4B01-8F1E-363E87178864}" srcOrd="1" destOrd="0" presId="urn:microsoft.com/office/officeart/2005/8/layout/hierarchy2"/>
    <dgm:cxn modelId="{6EB78F68-7662-4130-9CAB-45453A2040B6}" type="presOf" srcId="{7A4CB5D1-2D84-41CD-BC0C-82F89E772FFA}" destId="{93DD17A6-B9E0-4C83-97EA-16D0D8FD2E1F}" srcOrd="1" destOrd="0" presId="urn:microsoft.com/office/officeart/2005/8/layout/hierarchy2"/>
    <dgm:cxn modelId="{851DF77C-9601-4A48-B9D8-43660664C21E}" type="presOf" srcId="{66F4AB5E-0F8B-447F-9597-606FB491D2BA}" destId="{25F03D54-E400-43EF-B4EE-08BE0AF950F3}" srcOrd="0" destOrd="0" presId="urn:microsoft.com/office/officeart/2005/8/layout/hierarchy2"/>
    <dgm:cxn modelId="{813619DA-9FDE-4BCC-82F8-AC57D0CED243}" type="presOf" srcId="{78E12FD3-5C7E-479C-AB1D-F6FEC3C83B4C}" destId="{CEA76B12-73C9-4CBD-89B1-269E5E7AFC49}" srcOrd="1" destOrd="0" presId="urn:microsoft.com/office/officeart/2005/8/layout/hierarchy2"/>
    <dgm:cxn modelId="{EF22F6C4-D98A-4294-9075-9DCF19FACA1F}" type="presOf" srcId="{1A919DB4-E267-4632-8FA0-DE02FC870FEF}" destId="{8A9885E4-810A-4D51-B845-31394623D3EE}" srcOrd="0" destOrd="0" presId="urn:microsoft.com/office/officeart/2005/8/layout/hierarchy2"/>
    <dgm:cxn modelId="{0054FF21-37B6-482C-A8DD-C46BF612D734}" srcId="{A3D6ED69-EB57-4BDE-A227-082DAE96C189}" destId="{88DA309E-AF70-4B7D-A48C-0C9727E1923C}" srcOrd="0" destOrd="0" parTransId="{ACB0E4E4-9E29-4677-9DBE-2DCC76D10101}" sibTransId="{DE1628D9-A832-45BC-ABBD-17D20C9EA081}"/>
    <dgm:cxn modelId="{72C9CEDC-E7BE-4ABA-8B53-BFDC4F6099D9}" type="presOf" srcId="{CCB58864-3AC2-4A92-A514-2E54E2CDE72D}" destId="{BB1242F4-71C2-454F-AE6A-FE7B5C99E85E}" srcOrd="1" destOrd="0" presId="urn:microsoft.com/office/officeart/2005/8/layout/hierarchy2"/>
    <dgm:cxn modelId="{2EE0280E-CA49-4D17-973E-878529943E17}" srcId="{0D683AE0-2FD4-47F8-A52F-AE90C79B651F}" destId="{51D3C566-69A6-4735-9A1F-447D1BB3353F}" srcOrd="5" destOrd="0" parTransId="{7FE31D2A-10ED-4747-AB5B-71102F05050B}" sibTransId="{E247BCF3-F97B-485A-9824-D5C47EB42B91}"/>
    <dgm:cxn modelId="{4598183C-7BF4-4807-A687-AA8E3D320378}" type="presOf" srcId="{B408D419-C2C1-4B55-8F6E-7F9E1931E8D0}" destId="{8907D945-F9DA-4600-87C0-35A22543C8FB}" srcOrd="0" destOrd="0" presId="urn:microsoft.com/office/officeart/2005/8/layout/hierarchy2"/>
    <dgm:cxn modelId="{787305B6-19F9-4221-BCF8-F9CFC2C0492F}" type="presOf" srcId="{7326E236-7435-4011-877F-97A744AFF59C}" destId="{A4FB81C7-A480-4FE4-883E-C353718717C2}" srcOrd="0" destOrd="0" presId="urn:microsoft.com/office/officeart/2005/8/layout/hierarchy2"/>
    <dgm:cxn modelId="{377B7337-E40A-4675-822F-F6945BEF1FF4}" srcId="{0D683AE0-2FD4-47F8-A52F-AE90C79B651F}" destId="{425EC11C-07D5-45C6-B2DA-619CB740BB1A}" srcOrd="4" destOrd="0" parTransId="{66F4AB5E-0F8B-447F-9597-606FB491D2BA}" sibTransId="{160CC2D2-7AEC-4460-A781-77AB72EF91DC}"/>
    <dgm:cxn modelId="{F0FACFE3-220A-4569-AD99-4D1E5C580066}" type="presOf" srcId="{29CB5AA6-112F-47AF-928B-75826E6E6256}" destId="{8C536FA9-40AA-457A-8896-F056E5422695}" srcOrd="0" destOrd="0" presId="urn:microsoft.com/office/officeart/2005/8/layout/hierarchy2"/>
    <dgm:cxn modelId="{A39D6957-EF92-4352-B724-304F372DA401}" type="presOf" srcId="{F457B7F4-D673-47B0-A618-A786E7A8C60D}" destId="{7FFF0660-7336-45EA-8C97-61A221EE2D70}" srcOrd="0" destOrd="0" presId="urn:microsoft.com/office/officeart/2005/8/layout/hierarchy2"/>
    <dgm:cxn modelId="{10100C21-423B-40AF-A642-CFF7F653CCB1}" type="presOf" srcId="{7A4CB5D1-2D84-41CD-BC0C-82F89E772FFA}" destId="{9C08CBB0-A89D-4AD2-AE0B-CAB99E8D72C8}" srcOrd="0" destOrd="0" presId="urn:microsoft.com/office/officeart/2005/8/layout/hierarchy2"/>
    <dgm:cxn modelId="{34BD252E-6040-48AB-9E4A-6A56417BFB58}" type="presOf" srcId="{88DA309E-AF70-4B7D-A48C-0C9727E1923C}" destId="{B99AECFE-86B1-40F1-A6F3-289DB15FAA56}" srcOrd="0" destOrd="0" presId="urn:microsoft.com/office/officeart/2005/8/layout/hierarchy2"/>
    <dgm:cxn modelId="{9D5AC01E-ACC0-4DFA-9969-72AF101435EF}" srcId="{88DA309E-AF70-4B7D-A48C-0C9727E1923C}" destId="{29CB5AA6-112F-47AF-928B-75826E6E6256}" srcOrd="0" destOrd="0" parTransId="{5F916DBB-A222-47AA-B670-C4B07639B15B}" sibTransId="{5F4F0265-A329-4AC1-80BE-62D5278BD344}"/>
    <dgm:cxn modelId="{FAFF8548-F404-48A4-8D1A-C4DDEAC33D23}" type="presOf" srcId="{F8CC49E4-6DB0-49F1-B087-8F96AB821084}" destId="{3EED04C8-CBD4-43C4-88EF-35D7A334F357}" srcOrd="1" destOrd="0" presId="urn:microsoft.com/office/officeart/2005/8/layout/hierarchy2"/>
    <dgm:cxn modelId="{52C5B8D2-21DC-4A1D-8F26-00508C5091CF}" srcId="{14E4BF4A-DDCB-43B1-B856-D1E204CC274D}" destId="{F328DECF-4E80-4CBB-B0FD-15648DFB8E48}" srcOrd="1" destOrd="0" parTransId="{A70E4E31-D6F2-45B0-89A6-839C2ECD400F}" sibTransId="{32E00C6E-1411-4AD3-BABD-7ABC662E70BB}"/>
    <dgm:cxn modelId="{3854B85D-F2D4-484F-84B1-A7DFBA9A2E8B}" type="presOf" srcId="{CCB58864-3AC2-4A92-A514-2E54E2CDE72D}" destId="{870D2F0E-4C31-47C5-B063-858E9664E286}" srcOrd="0" destOrd="0" presId="urn:microsoft.com/office/officeart/2005/8/layout/hierarchy2"/>
    <dgm:cxn modelId="{746382CF-C9E4-44DF-9D15-D4A991C80143}" type="presOf" srcId="{71F8C2DA-5F25-4B4C-AB03-5D21FD6AA036}" destId="{DCE774E5-17DD-40F1-A245-D2D7F9B2ED54}" srcOrd="1" destOrd="0" presId="urn:microsoft.com/office/officeart/2005/8/layout/hierarchy2"/>
    <dgm:cxn modelId="{7D2C3103-11FF-4716-93D0-061DDBB21E7A}" srcId="{14E4BF4A-DDCB-43B1-B856-D1E204CC274D}" destId="{7326E236-7435-4011-877F-97A744AFF59C}" srcOrd="0" destOrd="0" parTransId="{F0DBFC63-CBD2-479C-AC24-2AB62219119D}" sibTransId="{0175CB66-4AED-4003-8215-AFBCE3E7D71C}"/>
    <dgm:cxn modelId="{982AD634-3DC6-4689-8301-193C48D3C040}" srcId="{F328DECF-4E80-4CBB-B0FD-15648DFB8E48}" destId="{F076E0E2-A196-44A4-87DE-5FBED079355E}" srcOrd="0" destOrd="0" parTransId="{CCB58864-3AC2-4A92-A514-2E54E2CDE72D}" sibTransId="{9E7E03D1-C76E-43B1-9BCF-CC6C295C3F2D}"/>
    <dgm:cxn modelId="{34B9B514-605E-4527-A5C5-BE4C4E84E8C0}" type="presOf" srcId="{1451E722-82C8-41F0-BBDE-B800F9221741}" destId="{1F16D923-1110-42DC-A588-8CF60B3BBFFF}" srcOrd="0" destOrd="0" presId="urn:microsoft.com/office/officeart/2005/8/layout/hierarchy2"/>
    <dgm:cxn modelId="{ED9B0D45-5032-4ECF-80C8-3E76063D3968}" type="presOf" srcId="{50EFA0FC-EB90-4362-9A14-8A3BADA85FA9}" destId="{A6D4A682-5040-4599-8872-7F5A7268BFA7}" srcOrd="0" destOrd="0" presId="urn:microsoft.com/office/officeart/2005/8/layout/hierarchy2"/>
    <dgm:cxn modelId="{532A15A1-133F-4D9C-8071-6FCD25B8CBC2}" srcId="{0CEE92DC-45D7-4F21-8C0A-F68E88A37E4D}" destId="{272F2D19-DBB8-475A-A985-495851A9E05D}" srcOrd="1" destOrd="0" parTransId="{F8CC49E4-6DB0-49F1-B087-8F96AB821084}" sibTransId="{24E3D9A9-B919-400A-9DF6-F81342524AA5}"/>
    <dgm:cxn modelId="{CBF23897-EC55-4438-A1AC-E7F2B83DB3A0}" type="presOf" srcId="{14E4BF4A-DDCB-43B1-B856-D1E204CC274D}" destId="{59860E49-2664-4C99-A688-C4A1FC188C21}" srcOrd="0" destOrd="0" presId="urn:microsoft.com/office/officeart/2005/8/layout/hierarchy2"/>
    <dgm:cxn modelId="{DE3E8019-C648-43C2-81FF-4EEDB940F518}" type="presOf" srcId="{5F916DBB-A222-47AA-B670-C4B07639B15B}" destId="{A84FDF7A-2CB8-4675-A5CD-2BA3793905DC}" srcOrd="1" destOrd="0" presId="urn:microsoft.com/office/officeart/2005/8/layout/hierarchy2"/>
    <dgm:cxn modelId="{5551E998-A264-4DA7-AB6F-A02DA2F2139F}" type="presOf" srcId="{FAA31528-B864-4D83-A948-50A4220AC293}" destId="{D2671A5C-285C-44A0-91F4-478F588E505E}" srcOrd="0" destOrd="0" presId="urn:microsoft.com/office/officeart/2005/8/layout/hierarchy2"/>
    <dgm:cxn modelId="{5F745B6D-9C55-43F4-AB84-6FFBAEA63376}" type="presOf" srcId="{69760816-09BF-4C9F-9759-2BD819C770F7}" destId="{6B23C2E5-F283-4B88-B3DF-58DC2D3C4749}" srcOrd="1" destOrd="0" presId="urn:microsoft.com/office/officeart/2005/8/layout/hierarchy2"/>
    <dgm:cxn modelId="{CE1B8B6F-6B21-4CB3-8A82-CFF44566BFC8}" srcId="{F076E0E2-A196-44A4-87DE-5FBED079355E}" destId="{0CEE92DC-45D7-4F21-8C0A-F68E88A37E4D}" srcOrd="1" destOrd="0" parTransId="{D339BE32-570C-4D9B-8A03-60647E41FB29}" sibTransId="{638994B2-E24B-499D-9B8E-C4F1D6A0BEF3}"/>
    <dgm:cxn modelId="{338ED8D4-2C64-4A59-B3F7-C77D0A68DDBF}" type="presOf" srcId="{BF436A55-B407-4150-A336-644BB340045C}" destId="{62920FFC-A165-4253-A516-4BF05E7A52B5}" srcOrd="0" destOrd="0" presId="urn:microsoft.com/office/officeart/2005/8/layout/hierarchy2"/>
    <dgm:cxn modelId="{D5192B82-DFEB-4CC0-BE73-0DCB68E1D5C4}" type="presOf" srcId="{DFBF265F-26BC-4191-AFA9-02699D7429A1}" destId="{61A01A33-3C8A-4153-95AE-BF6B9C35A4F3}" srcOrd="0" destOrd="0" presId="urn:microsoft.com/office/officeart/2005/8/layout/hierarchy2"/>
    <dgm:cxn modelId="{BF81903D-6AD7-4AA7-8BAC-C5B6F490983E}" type="presParOf" srcId="{2FEF0B14-F8AB-49E4-BB54-4B0748AD876E}" destId="{4B924332-663B-47FD-A5AB-F029FC08D8D7}" srcOrd="0" destOrd="0" presId="urn:microsoft.com/office/officeart/2005/8/layout/hierarchy2"/>
    <dgm:cxn modelId="{8EE3FD5C-FCB4-4EF2-AD4E-59C061FC228F}" type="presParOf" srcId="{4B924332-663B-47FD-A5AB-F029FC08D8D7}" destId="{B99AECFE-86B1-40F1-A6F3-289DB15FAA56}" srcOrd="0" destOrd="0" presId="urn:microsoft.com/office/officeart/2005/8/layout/hierarchy2"/>
    <dgm:cxn modelId="{03BC6AAD-FEA1-4542-871D-FCB4A983B841}" type="presParOf" srcId="{4B924332-663B-47FD-A5AB-F029FC08D8D7}" destId="{446D1A94-8EAC-4873-987A-D8951E7E05DC}" srcOrd="1" destOrd="0" presId="urn:microsoft.com/office/officeart/2005/8/layout/hierarchy2"/>
    <dgm:cxn modelId="{2550FECC-3235-431E-89EA-CF1065A9B43E}" type="presParOf" srcId="{446D1A94-8EAC-4873-987A-D8951E7E05DC}" destId="{867937B0-AF61-4354-8925-7A02A40C6825}" srcOrd="0" destOrd="0" presId="urn:microsoft.com/office/officeart/2005/8/layout/hierarchy2"/>
    <dgm:cxn modelId="{A1D406A7-AB67-4A1B-98A9-7EAFDA8EF91D}" type="presParOf" srcId="{867937B0-AF61-4354-8925-7A02A40C6825}" destId="{A84FDF7A-2CB8-4675-A5CD-2BA3793905DC}" srcOrd="0" destOrd="0" presId="urn:microsoft.com/office/officeart/2005/8/layout/hierarchy2"/>
    <dgm:cxn modelId="{150A420C-D474-4F9D-B742-77DB3A70DD19}" type="presParOf" srcId="{446D1A94-8EAC-4873-987A-D8951E7E05DC}" destId="{53F19261-6EF8-418E-B817-6806C838532D}" srcOrd="1" destOrd="0" presId="urn:microsoft.com/office/officeart/2005/8/layout/hierarchy2"/>
    <dgm:cxn modelId="{7FB9E773-B1E1-4756-8CB7-41D763AFA83C}" type="presParOf" srcId="{53F19261-6EF8-418E-B817-6806C838532D}" destId="{8C536FA9-40AA-457A-8896-F056E5422695}" srcOrd="0" destOrd="0" presId="urn:microsoft.com/office/officeart/2005/8/layout/hierarchy2"/>
    <dgm:cxn modelId="{1C2E17DE-2AD3-4EC8-84B2-4806CC408787}" type="presParOf" srcId="{53F19261-6EF8-418E-B817-6806C838532D}" destId="{B8184604-F9AF-4534-971A-EDC3F5C6C4E9}" srcOrd="1" destOrd="0" presId="urn:microsoft.com/office/officeart/2005/8/layout/hierarchy2"/>
    <dgm:cxn modelId="{88CFA150-36CB-4E4D-8E01-34C1D7BF5F87}" type="presParOf" srcId="{446D1A94-8EAC-4873-987A-D8951E7E05DC}" destId="{9C08CBB0-A89D-4AD2-AE0B-CAB99E8D72C8}" srcOrd="2" destOrd="0" presId="urn:microsoft.com/office/officeart/2005/8/layout/hierarchy2"/>
    <dgm:cxn modelId="{DD60339E-86C2-4465-966A-B4B39E4F2A7F}" type="presParOf" srcId="{9C08CBB0-A89D-4AD2-AE0B-CAB99E8D72C8}" destId="{93DD17A6-B9E0-4C83-97EA-16D0D8FD2E1F}" srcOrd="0" destOrd="0" presId="urn:microsoft.com/office/officeart/2005/8/layout/hierarchy2"/>
    <dgm:cxn modelId="{6F6FD8F3-E6AC-448F-AC70-5839245A81BB}" type="presParOf" srcId="{446D1A94-8EAC-4873-987A-D8951E7E05DC}" destId="{EF3F6BBC-2A9E-47C5-A884-F27600FDC688}" srcOrd="3" destOrd="0" presId="urn:microsoft.com/office/officeart/2005/8/layout/hierarchy2"/>
    <dgm:cxn modelId="{8830AD4C-DFC0-44CD-90B0-AFCC546A728F}" type="presParOf" srcId="{EF3F6BBC-2A9E-47C5-A884-F27600FDC688}" destId="{59860E49-2664-4C99-A688-C4A1FC188C21}" srcOrd="0" destOrd="0" presId="urn:microsoft.com/office/officeart/2005/8/layout/hierarchy2"/>
    <dgm:cxn modelId="{84A4281A-2AA5-4FC5-BA33-20DEBE3CA8FA}" type="presParOf" srcId="{EF3F6BBC-2A9E-47C5-A884-F27600FDC688}" destId="{AE70B296-726F-4BBA-B44D-39CAF442A994}" srcOrd="1" destOrd="0" presId="urn:microsoft.com/office/officeart/2005/8/layout/hierarchy2"/>
    <dgm:cxn modelId="{7E738CD9-DA4F-4E82-8DB6-EE79EB6A4E7C}" type="presParOf" srcId="{AE70B296-726F-4BBA-B44D-39CAF442A994}" destId="{B65C55D4-31CD-483D-BC1E-707F91594BC1}" srcOrd="0" destOrd="0" presId="urn:microsoft.com/office/officeart/2005/8/layout/hierarchy2"/>
    <dgm:cxn modelId="{B8CA1D8C-C298-46DA-AA7E-6DD770EA3FFC}" type="presParOf" srcId="{B65C55D4-31CD-483D-BC1E-707F91594BC1}" destId="{4E81DB5C-D9A5-495A-A4A7-2AF35D5EE0A5}" srcOrd="0" destOrd="0" presId="urn:microsoft.com/office/officeart/2005/8/layout/hierarchy2"/>
    <dgm:cxn modelId="{2E0DA392-9149-493D-82E9-563BA03C9E10}" type="presParOf" srcId="{AE70B296-726F-4BBA-B44D-39CAF442A994}" destId="{DC2F8BFB-5862-4F0F-91BD-9F0810A9E3AC}" srcOrd="1" destOrd="0" presId="urn:microsoft.com/office/officeart/2005/8/layout/hierarchy2"/>
    <dgm:cxn modelId="{36A0C795-2CE0-4CAE-8B3E-724ACF63762A}" type="presParOf" srcId="{DC2F8BFB-5862-4F0F-91BD-9F0810A9E3AC}" destId="{A4FB81C7-A480-4FE4-883E-C353718717C2}" srcOrd="0" destOrd="0" presId="urn:microsoft.com/office/officeart/2005/8/layout/hierarchy2"/>
    <dgm:cxn modelId="{79301925-E3DC-43A0-8C93-DBEED074AFF6}" type="presParOf" srcId="{DC2F8BFB-5862-4F0F-91BD-9F0810A9E3AC}" destId="{AA25F718-8563-43AD-9BBA-2067BCAFA179}" srcOrd="1" destOrd="0" presId="urn:microsoft.com/office/officeart/2005/8/layout/hierarchy2"/>
    <dgm:cxn modelId="{855D75CC-C8B0-4C03-A0BE-748E4705CECB}" type="presParOf" srcId="{AE70B296-726F-4BBA-B44D-39CAF442A994}" destId="{4D995407-B63D-40AA-B368-EB0904BD06D1}" srcOrd="2" destOrd="0" presId="urn:microsoft.com/office/officeart/2005/8/layout/hierarchy2"/>
    <dgm:cxn modelId="{3AB15055-53DB-45DE-A07E-E276A2A3CD9A}" type="presParOf" srcId="{4D995407-B63D-40AA-B368-EB0904BD06D1}" destId="{20ADBD06-9359-4802-B4C0-A7CBAE84EBE9}" srcOrd="0" destOrd="0" presId="urn:microsoft.com/office/officeart/2005/8/layout/hierarchy2"/>
    <dgm:cxn modelId="{44D1BC6F-B304-4543-A67F-8939C533FF78}" type="presParOf" srcId="{AE70B296-726F-4BBA-B44D-39CAF442A994}" destId="{DCCDF9F7-7F37-429B-B160-3972EE23DADE}" srcOrd="3" destOrd="0" presId="urn:microsoft.com/office/officeart/2005/8/layout/hierarchy2"/>
    <dgm:cxn modelId="{DF6978A3-B0B8-4665-9148-A4417EC61B8E}" type="presParOf" srcId="{DCCDF9F7-7F37-429B-B160-3972EE23DADE}" destId="{31BEF11E-81A9-4FBB-B58D-623F262A6FAE}" srcOrd="0" destOrd="0" presId="urn:microsoft.com/office/officeart/2005/8/layout/hierarchy2"/>
    <dgm:cxn modelId="{C0C5DDC2-ACAB-4C2A-ADD0-AEAC81E35ED1}" type="presParOf" srcId="{DCCDF9F7-7F37-429B-B160-3972EE23DADE}" destId="{7FD6A374-E3B1-4F09-ACBC-AC60D00DDE63}" srcOrd="1" destOrd="0" presId="urn:microsoft.com/office/officeart/2005/8/layout/hierarchy2"/>
    <dgm:cxn modelId="{100AB0C6-B76D-447D-AE76-4CFD7C6BC62F}" type="presParOf" srcId="{7FD6A374-E3B1-4F09-ACBC-AC60D00DDE63}" destId="{870D2F0E-4C31-47C5-B063-858E9664E286}" srcOrd="0" destOrd="0" presId="urn:microsoft.com/office/officeart/2005/8/layout/hierarchy2"/>
    <dgm:cxn modelId="{508AB797-BA13-44EA-9F19-3616FAA288B6}" type="presParOf" srcId="{870D2F0E-4C31-47C5-B063-858E9664E286}" destId="{BB1242F4-71C2-454F-AE6A-FE7B5C99E85E}" srcOrd="0" destOrd="0" presId="urn:microsoft.com/office/officeart/2005/8/layout/hierarchy2"/>
    <dgm:cxn modelId="{DF315649-3C63-4D39-9931-D4EDF4B22ADA}" type="presParOf" srcId="{7FD6A374-E3B1-4F09-ACBC-AC60D00DDE63}" destId="{35F3DAAD-31B8-47B3-9C73-8225A3058E7D}" srcOrd="1" destOrd="0" presId="urn:microsoft.com/office/officeart/2005/8/layout/hierarchy2"/>
    <dgm:cxn modelId="{C22EE5ED-44E1-4D11-B597-CC378209560C}" type="presParOf" srcId="{35F3DAAD-31B8-47B3-9C73-8225A3058E7D}" destId="{7C0134F2-55AD-47E1-84AD-66FF7E68D9F7}" srcOrd="0" destOrd="0" presId="urn:microsoft.com/office/officeart/2005/8/layout/hierarchy2"/>
    <dgm:cxn modelId="{B99C9DAB-A13C-4B52-82CB-57302D217EEF}" type="presParOf" srcId="{35F3DAAD-31B8-47B3-9C73-8225A3058E7D}" destId="{67A94181-19DC-4B22-89C7-971B6C14D730}" srcOrd="1" destOrd="0" presId="urn:microsoft.com/office/officeart/2005/8/layout/hierarchy2"/>
    <dgm:cxn modelId="{3E99D518-E838-4D65-8AE1-3188C6ECA225}" type="presParOf" srcId="{67A94181-19DC-4B22-89C7-971B6C14D730}" destId="{D12D4B1B-D5E2-4C65-ACEC-C980C83D1EEF}" srcOrd="0" destOrd="0" presId="urn:microsoft.com/office/officeart/2005/8/layout/hierarchy2"/>
    <dgm:cxn modelId="{3C89B83E-F07F-4034-920A-220CECA82E96}" type="presParOf" srcId="{D12D4B1B-D5E2-4C65-ACEC-C980C83D1EEF}" destId="{6B23C2E5-F283-4B88-B3DF-58DC2D3C4749}" srcOrd="0" destOrd="0" presId="urn:microsoft.com/office/officeart/2005/8/layout/hierarchy2"/>
    <dgm:cxn modelId="{96DCA5F5-29FB-404F-896D-93DBF205E8DD}" type="presParOf" srcId="{67A94181-19DC-4B22-89C7-971B6C14D730}" destId="{6499C4ED-7050-4966-ACC0-27CDE0D52C7E}" srcOrd="1" destOrd="0" presId="urn:microsoft.com/office/officeart/2005/8/layout/hierarchy2"/>
    <dgm:cxn modelId="{748273B3-9AEF-463E-B0E9-049500DC1EB2}" type="presParOf" srcId="{6499C4ED-7050-4966-ACC0-27CDE0D52C7E}" destId="{61A01A33-3C8A-4153-95AE-BF6B9C35A4F3}" srcOrd="0" destOrd="0" presId="urn:microsoft.com/office/officeart/2005/8/layout/hierarchy2"/>
    <dgm:cxn modelId="{FF84C6AA-C5D6-4B06-905A-F7678EC1C120}" type="presParOf" srcId="{6499C4ED-7050-4966-ACC0-27CDE0D52C7E}" destId="{F1ADE4F4-58E9-401C-BA76-728E85324912}" srcOrd="1" destOrd="0" presId="urn:microsoft.com/office/officeart/2005/8/layout/hierarchy2"/>
    <dgm:cxn modelId="{CEAC5EBF-B16C-4BF5-B39B-4E6E7AE897CD}" type="presParOf" srcId="{67A94181-19DC-4B22-89C7-971B6C14D730}" destId="{77346B0C-3AA2-4D37-8E1C-B29C79AE560E}" srcOrd="2" destOrd="0" presId="urn:microsoft.com/office/officeart/2005/8/layout/hierarchy2"/>
    <dgm:cxn modelId="{AAF35B42-2E05-4E03-9654-0B8899CF0A64}" type="presParOf" srcId="{77346B0C-3AA2-4D37-8E1C-B29C79AE560E}" destId="{3E60F58F-D54C-4D58-8254-B08947A7CEC9}" srcOrd="0" destOrd="0" presId="urn:microsoft.com/office/officeart/2005/8/layout/hierarchy2"/>
    <dgm:cxn modelId="{5734F20E-B972-450D-B664-F2E79C2DC50E}" type="presParOf" srcId="{67A94181-19DC-4B22-89C7-971B6C14D730}" destId="{71F53E13-1777-4FB7-B734-501CA55096B7}" srcOrd="3" destOrd="0" presId="urn:microsoft.com/office/officeart/2005/8/layout/hierarchy2"/>
    <dgm:cxn modelId="{D5C10B43-3F19-4DE3-BC9E-5EE65BB59977}" type="presParOf" srcId="{71F53E13-1777-4FB7-B734-501CA55096B7}" destId="{6E2A96D3-D36B-4B24-9831-9EAA922742A0}" srcOrd="0" destOrd="0" presId="urn:microsoft.com/office/officeart/2005/8/layout/hierarchy2"/>
    <dgm:cxn modelId="{27599DD1-2714-4884-9D31-BD0E63A2CC26}" type="presParOf" srcId="{71F53E13-1777-4FB7-B734-501CA55096B7}" destId="{11C54CDD-FBAF-43FB-999A-977DBB53FED4}" srcOrd="1" destOrd="0" presId="urn:microsoft.com/office/officeart/2005/8/layout/hierarchy2"/>
    <dgm:cxn modelId="{56E48F2B-1D19-46D7-A83B-D7711AF369AC}" type="presParOf" srcId="{11C54CDD-FBAF-43FB-999A-977DBB53FED4}" destId="{DE5DD98D-F411-4780-BE70-1C0448035A4D}" srcOrd="0" destOrd="0" presId="urn:microsoft.com/office/officeart/2005/8/layout/hierarchy2"/>
    <dgm:cxn modelId="{1480677A-D837-4ECA-BF30-76F5E1BE2335}" type="presParOf" srcId="{DE5DD98D-F411-4780-BE70-1C0448035A4D}" destId="{9A9F31EB-19B6-4A40-8607-EF24FCC0733A}" srcOrd="0" destOrd="0" presId="urn:microsoft.com/office/officeart/2005/8/layout/hierarchy2"/>
    <dgm:cxn modelId="{FF3581C1-182E-47FF-9E78-D58455C17B70}" type="presParOf" srcId="{11C54CDD-FBAF-43FB-999A-977DBB53FED4}" destId="{B5846FD7-FF7C-492C-B8EF-36CA2FAB3C36}" srcOrd="1" destOrd="0" presId="urn:microsoft.com/office/officeart/2005/8/layout/hierarchy2"/>
    <dgm:cxn modelId="{B6F11E78-2B34-49DE-BE00-8F555B9787CA}" type="presParOf" srcId="{B5846FD7-FF7C-492C-B8EF-36CA2FAB3C36}" destId="{E510CB41-2FD7-47A8-8516-A7DF84DA2590}" srcOrd="0" destOrd="0" presId="urn:microsoft.com/office/officeart/2005/8/layout/hierarchy2"/>
    <dgm:cxn modelId="{ADC7C65A-019E-4859-AAC5-78322871BA65}" type="presParOf" srcId="{B5846FD7-FF7C-492C-B8EF-36CA2FAB3C36}" destId="{C3601415-EB32-4EA4-8740-F1730C082B95}" srcOrd="1" destOrd="0" presId="urn:microsoft.com/office/officeart/2005/8/layout/hierarchy2"/>
    <dgm:cxn modelId="{97CE84D3-F68C-4003-955A-A6A6EE4C6054}" type="presParOf" srcId="{C3601415-EB32-4EA4-8740-F1730C082B95}" destId="{922052D3-6DA8-4A3C-BD48-95FC1F54B449}" srcOrd="0" destOrd="0" presId="urn:microsoft.com/office/officeart/2005/8/layout/hierarchy2"/>
    <dgm:cxn modelId="{F557061D-9DA3-4559-9512-EA5A11FFCAEA}" type="presParOf" srcId="{922052D3-6DA8-4A3C-BD48-95FC1F54B449}" destId="{DCE774E5-17DD-40F1-A245-D2D7F9B2ED54}" srcOrd="0" destOrd="0" presId="urn:microsoft.com/office/officeart/2005/8/layout/hierarchy2"/>
    <dgm:cxn modelId="{C9213465-0DA0-4CA1-8B8B-1434E4601A11}" type="presParOf" srcId="{C3601415-EB32-4EA4-8740-F1730C082B95}" destId="{FFB92792-A7F7-49E1-879E-E27E1AD735BD}" srcOrd="1" destOrd="0" presId="urn:microsoft.com/office/officeart/2005/8/layout/hierarchy2"/>
    <dgm:cxn modelId="{8914B2C6-B01D-4502-897E-B632F925C7E9}" type="presParOf" srcId="{FFB92792-A7F7-49E1-879E-E27E1AD735BD}" destId="{D70E66A2-FD9D-42A5-B1A8-26E55D95B756}" srcOrd="0" destOrd="0" presId="urn:microsoft.com/office/officeart/2005/8/layout/hierarchy2"/>
    <dgm:cxn modelId="{E60063AE-69AB-4BE8-BE9D-56E36D713D3B}" type="presParOf" srcId="{FFB92792-A7F7-49E1-879E-E27E1AD735BD}" destId="{E2032EE5-0398-4FC3-BC6E-D5DEE75D000F}" srcOrd="1" destOrd="0" presId="urn:microsoft.com/office/officeart/2005/8/layout/hierarchy2"/>
    <dgm:cxn modelId="{DC78FD17-A9D3-46DF-9D94-BA2AF2E506A1}" type="presParOf" srcId="{C3601415-EB32-4EA4-8740-F1730C082B95}" destId="{1F16D923-1110-42DC-A588-8CF60B3BBFFF}" srcOrd="2" destOrd="0" presId="urn:microsoft.com/office/officeart/2005/8/layout/hierarchy2"/>
    <dgm:cxn modelId="{557BBC1F-A384-4725-8C05-903A61BC59E1}" type="presParOf" srcId="{1F16D923-1110-42DC-A588-8CF60B3BBFFF}" destId="{B959935A-03DF-40CB-9608-059319A66C37}" srcOrd="0" destOrd="0" presId="urn:microsoft.com/office/officeart/2005/8/layout/hierarchy2"/>
    <dgm:cxn modelId="{53698794-0F61-4AE1-A326-07EF5D35E3A4}" type="presParOf" srcId="{C3601415-EB32-4EA4-8740-F1730C082B95}" destId="{33A22EC8-5C04-4DC5-A67D-7FA7E42EE2EF}" srcOrd="3" destOrd="0" presId="urn:microsoft.com/office/officeart/2005/8/layout/hierarchy2"/>
    <dgm:cxn modelId="{2AC13071-E67E-4777-B2A6-389A7D99BD6F}" type="presParOf" srcId="{33A22EC8-5C04-4DC5-A67D-7FA7E42EE2EF}" destId="{5CFE77F3-F359-48B7-8C57-77D4CF69E168}" srcOrd="0" destOrd="0" presId="urn:microsoft.com/office/officeart/2005/8/layout/hierarchy2"/>
    <dgm:cxn modelId="{F0D5203D-D874-4DCA-B33B-4B7DF7258F87}" type="presParOf" srcId="{33A22EC8-5C04-4DC5-A67D-7FA7E42EE2EF}" destId="{5FB927E6-02DF-44E9-B0D0-FBC9F44A13C6}" srcOrd="1" destOrd="0" presId="urn:microsoft.com/office/officeart/2005/8/layout/hierarchy2"/>
    <dgm:cxn modelId="{FDAC6CE9-BB51-44EE-8904-7A47BEAFD361}" type="presParOf" srcId="{C3601415-EB32-4EA4-8740-F1730C082B95}" destId="{A6D4A682-5040-4599-8872-7F5A7268BFA7}" srcOrd="4" destOrd="0" presId="urn:microsoft.com/office/officeart/2005/8/layout/hierarchy2"/>
    <dgm:cxn modelId="{3263CAA7-C4CB-44FF-AE87-F1BFE74A4B28}" type="presParOf" srcId="{A6D4A682-5040-4599-8872-7F5A7268BFA7}" destId="{071B3852-FE85-4B01-8F1E-363E87178864}" srcOrd="0" destOrd="0" presId="urn:microsoft.com/office/officeart/2005/8/layout/hierarchy2"/>
    <dgm:cxn modelId="{F5F55D36-20A6-4A95-AF5C-15E63C22E832}" type="presParOf" srcId="{C3601415-EB32-4EA4-8740-F1730C082B95}" destId="{21A947FD-3A42-40B2-8FC4-A3634F315134}" srcOrd="5" destOrd="0" presId="urn:microsoft.com/office/officeart/2005/8/layout/hierarchy2"/>
    <dgm:cxn modelId="{1042CE64-ACC9-4A6B-803D-D3FB4450DF24}" type="presParOf" srcId="{21A947FD-3A42-40B2-8FC4-A3634F315134}" destId="{62920FFC-A165-4253-A516-4BF05E7A52B5}" srcOrd="0" destOrd="0" presId="urn:microsoft.com/office/officeart/2005/8/layout/hierarchy2"/>
    <dgm:cxn modelId="{BC6A27FF-E749-4F5C-9DBF-741E5AF8C24A}" type="presParOf" srcId="{21A947FD-3A42-40B2-8FC4-A3634F315134}" destId="{F3E4D0DD-343B-4CE7-B853-6325883A568C}" srcOrd="1" destOrd="0" presId="urn:microsoft.com/office/officeart/2005/8/layout/hierarchy2"/>
    <dgm:cxn modelId="{F60E9332-1AE6-4281-8717-D7FC651C60D2}" type="presParOf" srcId="{C3601415-EB32-4EA4-8740-F1730C082B95}" destId="{DF59D772-9A40-400B-8779-FBE69FD343B4}" srcOrd="6" destOrd="0" presId="urn:microsoft.com/office/officeart/2005/8/layout/hierarchy2"/>
    <dgm:cxn modelId="{08F84FDF-2916-4A9F-947A-CB18CABEA7A1}" type="presParOf" srcId="{DF59D772-9A40-400B-8779-FBE69FD343B4}" destId="{E144DF88-A92F-4788-AEE4-379F590CD426}" srcOrd="0" destOrd="0" presId="urn:microsoft.com/office/officeart/2005/8/layout/hierarchy2"/>
    <dgm:cxn modelId="{282BC329-A4E4-4E33-844B-166985AFED16}" type="presParOf" srcId="{C3601415-EB32-4EA4-8740-F1730C082B95}" destId="{AB63A6C0-3D27-4D99-83CC-985853B8040F}" srcOrd="7" destOrd="0" presId="urn:microsoft.com/office/officeart/2005/8/layout/hierarchy2"/>
    <dgm:cxn modelId="{EC240E89-8F77-4C15-BAE3-D8E0DA39BD9F}" type="presParOf" srcId="{AB63A6C0-3D27-4D99-83CC-985853B8040F}" destId="{4C60C056-ABAB-4659-9D81-F1AB1810279C}" srcOrd="0" destOrd="0" presId="urn:microsoft.com/office/officeart/2005/8/layout/hierarchy2"/>
    <dgm:cxn modelId="{9F2696E5-D706-4F14-8AE7-B76A52147B71}" type="presParOf" srcId="{AB63A6C0-3D27-4D99-83CC-985853B8040F}" destId="{03B9F56C-B21F-41C7-876F-2AFE5DD897C7}" srcOrd="1" destOrd="0" presId="urn:microsoft.com/office/officeart/2005/8/layout/hierarchy2"/>
    <dgm:cxn modelId="{68DF0255-E2FF-4333-8754-7358E6966240}" type="presParOf" srcId="{C3601415-EB32-4EA4-8740-F1730C082B95}" destId="{25F03D54-E400-43EF-B4EE-08BE0AF950F3}" srcOrd="8" destOrd="0" presId="urn:microsoft.com/office/officeart/2005/8/layout/hierarchy2"/>
    <dgm:cxn modelId="{39E3C0E6-F2A1-499E-8AB5-97638173A069}" type="presParOf" srcId="{25F03D54-E400-43EF-B4EE-08BE0AF950F3}" destId="{85D9C175-66B5-40F1-A23A-14737136CCA8}" srcOrd="0" destOrd="0" presId="urn:microsoft.com/office/officeart/2005/8/layout/hierarchy2"/>
    <dgm:cxn modelId="{833E8CD4-5618-49C3-BA3A-9415B732F818}" type="presParOf" srcId="{C3601415-EB32-4EA4-8740-F1730C082B95}" destId="{6FBAEBEF-DA52-4D36-80A5-024FC2CAAFF1}" srcOrd="9" destOrd="0" presId="urn:microsoft.com/office/officeart/2005/8/layout/hierarchy2"/>
    <dgm:cxn modelId="{E90324E6-96B5-4182-8DDF-8DFFF2991ADB}" type="presParOf" srcId="{6FBAEBEF-DA52-4D36-80A5-024FC2CAAFF1}" destId="{39FA636E-9BCB-42DE-AE1D-21D4BA12E6EB}" srcOrd="0" destOrd="0" presId="urn:microsoft.com/office/officeart/2005/8/layout/hierarchy2"/>
    <dgm:cxn modelId="{1318DFA8-88C0-433E-8BDB-29BFB3763FC9}" type="presParOf" srcId="{6FBAEBEF-DA52-4D36-80A5-024FC2CAAFF1}" destId="{5A09296B-904E-43F7-A9FA-7B4F67E585F5}" srcOrd="1" destOrd="0" presId="urn:microsoft.com/office/officeart/2005/8/layout/hierarchy2"/>
    <dgm:cxn modelId="{493FBD70-B16C-40A0-AA41-074B88C3D311}" type="presParOf" srcId="{C3601415-EB32-4EA4-8740-F1730C082B95}" destId="{67C82D17-77AA-46B7-9E70-A9E0926DEE15}" srcOrd="10" destOrd="0" presId="urn:microsoft.com/office/officeart/2005/8/layout/hierarchy2"/>
    <dgm:cxn modelId="{5E6BC9AE-A915-4339-AE17-02840916B263}" type="presParOf" srcId="{67C82D17-77AA-46B7-9E70-A9E0926DEE15}" destId="{F6232752-2BB8-43EC-99AC-7EDE0421B878}" srcOrd="0" destOrd="0" presId="urn:microsoft.com/office/officeart/2005/8/layout/hierarchy2"/>
    <dgm:cxn modelId="{3A6318E3-A2C0-4E81-8F41-B5D188C6F39A}" type="presParOf" srcId="{C3601415-EB32-4EA4-8740-F1730C082B95}" destId="{3BE9EC1A-0BC9-479A-937A-0EAE9899AA97}" srcOrd="11" destOrd="0" presId="urn:microsoft.com/office/officeart/2005/8/layout/hierarchy2"/>
    <dgm:cxn modelId="{C763EA11-D537-4048-8725-B32A96179720}" type="presParOf" srcId="{3BE9EC1A-0BC9-479A-937A-0EAE9899AA97}" destId="{57A20CFE-660C-4739-8B6C-B6647011CF42}" srcOrd="0" destOrd="0" presId="urn:microsoft.com/office/officeart/2005/8/layout/hierarchy2"/>
    <dgm:cxn modelId="{DEF8B56E-854F-43D3-9F6E-212E8C223472}" type="presParOf" srcId="{3BE9EC1A-0BC9-479A-937A-0EAE9899AA97}" destId="{2B018BD0-DB76-4C80-983C-2C32D8B0FFD8}" srcOrd="1" destOrd="0" presId="urn:microsoft.com/office/officeart/2005/8/layout/hierarchy2"/>
    <dgm:cxn modelId="{1DE35D79-B090-40AD-B57C-D834D5E3FD68}" type="presParOf" srcId="{C3601415-EB32-4EA4-8740-F1730C082B95}" destId="{D2671A5C-285C-44A0-91F4-478F588E505E}" srcOrd="12" destOrd="0" presId="urn:microsoft.com/office/officeart/2005/8/layout/hierarchy2"/>
    <dgm:cxn modelId="{43733913-F340-4AB5-89D0-141930509154}" type="presParOf" srcId="{D2671A5C-285C-44A0-91F4-478F588E505E}" destId="{82972D7E-32BD-4C36-B95D-4EACC24C9753}" srcOrd="0" destOrd="0" presId="urn:microsoft.com/office/officeart/2005/8/layout/hierarchy2"/>
    <dgm:cxn modelId="{2F7DF6D8-4C20-4975-A024-2B10865397D6}" type="presParOf" srcId="{C3601415-EB32-4EA4-8740-F1730C082B95}" destId="{13137BAB-9FA5-4C11-AF93-B691EFB0042E}" srcOrd="13" destOrd="0" presId="urn:microsoft.com/office/officeart/2005/8/layout/hierarchy2"/>
    <dgm:cxn modelId="{1C71212A-52CD-477E-BFF9-E01AD89B50AA}" type="presParOf" srcId="{13137BAB-9FA5-4C11-AF93-B691EFB0042E}" destId="{8A9885E4-810A-4D51-B845-31394623D3EE}" srcOrd="0" destOrd="0" presId="urn:microsoft.com/office/officeart/2005/8/layout/hierarchy2"/>
    <dgm:cxn modelId="{7E88F3B6-E56F-4B69-966A-05FFEBD6E3F4}" type="presParOf" srcId="{13137BAB-9FA5-4C11-AF93-B691EFB0042E}" destId="{178CF41C-B60B-4C94-9419-D38810199DCA}" srcOrd="1" destOrd="0" presId="urn:microsoft.com/office/officeart/2005/8/layout/hierarchy2"/>
    <dgm:cxn modelId="{CF9CA55F-8191-4D7C-8026-28277149134B}" type="presParOf" srcId="{C3601415-EB32-4EA4-8740-F1730C082B95}" destId="{7FFF0660-7336-45EA-8C97-61A221EE2D70}" srcOrd="14" destOrd="0" presId="urn:microsoft.com/office/officeart/2005/8/layout/hierarchy2"/>
    <dgm:cxn modelId="{E96124A7-4112-475F-B5AD-BE6613942436}" type="presParOf" srcId="{7FFF0660-7336-45EA-8C97-61A221EE2D70}" destId="{9936159D-31E5-488F-9BDD-10641B8D3E01}" srcOrd="0" destOrd="0" presId="urn:microsoft.com/office/officeart/2005/8/layout/hierarchy2"/>
    <dgm:cxn modelId="{0AD358D4-D809-4CAB-BF04-DB864E260094}" type="presParOf" srcId="{C3601415-EB32-4EA4-8740-F1730C082B95}" destId="{D23C7249-C7E4-453E-9999-776E280A32A1}" srcOrd="15" destOrd="0" presId="urn:microsoft.com/office/officeart/2005/8/layout/hierarchy2"/>
    <dgm:cxn modelId="{33A93266-1100-4C77-BA13-0B81402E7DFC}" type="presParOf" srcId="{D23C7249-C7E4-453E-9999-776E280A32A1}" destId="{130C22C1-C3F6-4440-B474-135AACDA752E}" srcOrd="0" destOrd="0" presId="urn:microsoft.com/office/officeart/2005/8/layout/hierarchy2"/>
    <dgm:cxn modelId="{02385DC1-6FB6-42E6-B3EE-81CF32267FEF}" type="presParOf" srcId="{D23C7249-C7E4-453E-9999-776E280A32A1}" destId="{4D418EDC-BFF2-45AF-8DD3-19AFC8B7ECC5}" srcOrd="1" destOrd="0" presId="urn:microsoft.com/office/officeart/2005/8/layout/hierarchy2"/>
    <dgm:cxn modelId="{06E2E456-1567-4BB3-A84C-3470B60E52D9}" type="presParOf" srcId="{C3601415-EB32-4EA4-8740-F1730C082B95}" destId="{C6EEDBD3-CEFD-4D4A-AF10-08BA37E5247C}" srcOrd="16" destOrd="0" presId="urn:microsoft.com/office/officeart/2005/8/layout/hierarchy2"/>
    <dgm:cxn modelId="{5A818062-F8DF-4ADD-9E17-6547657E0149}" type="presParOf" srcId="{C6EEDBD3-CEFD-4D4A-AF10-08BA37E5247C}" destId="{CEA76B12-73C9-4CBD-89B1-269E5E7AFC49}" srcOrd="0" destOrd="0" presId="urn:microsoft.com/office/officeart/2005/8/layout/hierarchy2"/>
    <dgm:cxn modelId="{0205B9A7-47F4-4450-A853-7524D853F239}" type="presParOf" srcId="{C3601415-EB32-4EA4-8740-F1730C082B95}" destId="{A6C08AA6-918F-4101-AFF1-183AB51ADFDC}" srcOrd="17" destOrd="0" presId="urn:microsoft.com/office/officeart/2005/8/layout/hierarchy2"/>
    <dgm:cxn modelId="{B8908462-FB71-4A56-82A5-AA4B00291AD1}" type="presParOf" srcId="{A6C08AA6-918F-4101-AFF1-183AB51ADFDC}" destId="{8907D945-F9DA-4600-87C0-35A22543C8FB}" srcOrd="0" destOrd="0" presId="urn:microsoft.com/office/officeart/2005/8/layout/hierarchy2"/>
    <dgm:cxn modelId="{150E6F78-BE73-4C91-A411-C031CDC56518}" type="presParOf" srcId="{A6C08AA6-918F-4101-AFF1-183AB51ADFDC}" destId="{48D96F64-CD2E-439A-8B2B-4A818F2DFB39}" srcOrd="1" destOrd="0" presId="urn:microsoft.com/office/officeart/2005/8/layout/hierarchy2"/>
    <dgm:cxn modelId="{D0A446A3-2DDA-49C9-998E-7F834EE0203C}" type="presParOf" srcId="{11C54CDD-FBAF-43FB-999A-977DBB53FED4}" destId="{6B08627A-2275-4161-AD84-EE74FC977656}" srcOrd="2" destOrd="0" presId="urn:microsoft.com/office/officeart/2005/8/layout/hierarchy2"/>
    <dgm:cxn modelId="{666C8CB6-DD2C-4D5B-9365-825A1F68E959}" type="presParOf" srcId="{6B08627A-2275-4161-AD84-EE74FC977656}" destId="{3EED04C8-CBD4-43C4-88EF-35D7A334F357}" srcOrd="0" destOrd="0" presId="urn:microsoft.com/office/officeart/2005/8/layout/hierarchy2"/>
    <dgm:cxn modelId="{8BB5AC57-8A58-476D-953F-A2B7C126AD3C}" type="presParOf" srcId="{11C54CDD-FBAF-43FB-999A-977DBB53FED4}" destId="{CDC8F53B-068E-4FC7-A497-D00820E80CE3}" srcOrd="3" destOrd="0" presId="urn:microsoft.com/office/officeart/2005/8/layout/hierarchy2"/>
    <dgm:cxn modelId="{B51BC9B9-C638-40DD-9A9E-3D8F26EE9B72}" type="presParOf" srcId="{CDC8F53B-068E-4FC7-A497-D00820E80CE3}" destId="{426E51B7-461F-4A57-B70A-B1DEC9404C3F}" srcOrd="0" destOrd="0" presId="urn:microsoft.com/office/officeart/2005/8/layout/hierarchy2"/>
    <dgm:cxn modelId="{3CF4B347-DC99-4F7D-95C3-7621BC05CEBB}" type="presParOf" srcId="{CDC8F53B-068E-4FC7-A497-D00820E80CE3}" destId="{1537198A-D9C0-40C7-9175-7E4BE8981C6F}"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3D6ED69-EB57-4BDE-A227-082DAE96C189}" type="doc">
      <dgm:prSet loTypeId="urn:microsoft.com/office/officeart/2005/8/layout/hierarchy2" loCatId="hierarchy" qsTypeId="urn:microsoft.com/office/officeart/2005/8/quickstyle/simple4" qsCatId="simple" csTypeId="urn:microsoft.com/office/officeart/2005/8/colors/accent0_3" csCatId="mainScheme" phldr="1"/>
      <dgm:spPr/>
      <dgm:t>
        <a:bodyPr/>
        <a:lstStyle/>
        <a:p>
          <a:endParaRPr lang="en-US"/>
        </a:p>
      </dgm:t>
    </dgm:pt>
    <dgm:pt modelId="{14E4BF4A-DDCB-43B1-B856-D1E204CC274D}">
      <dgm:prSet phldrT="[Text]" custT="1"/>
      <dgm:spPr/>
      <dgm:t>
        <a:bodyPr/>
        <a:lstStyle/>
        <a:p>
          <a:r>
            <a:rPr lang="en-US" sz="1000" b="1" dirty="0" smtClean="0"/>
            <a:t>Measure</a:t>
          </a:r>
          <a:endParaRPr lang="en-US" sz="800" b="1" dirty="0"/>
        </a:p>
      </dgm:t>
    </dgm:pt>
    <dgm:pt modelId="{7A4CB5D1-2D84-41CD-BC0C-82F89E772FFA}" type="parTrans" cxnId="{FB592BBB-9B9F-4E69-BBAB-163DF0E1736C}">
      <dgm:prSet/>
      <dgm:spPr/>
      <dgm:t>
        <a:bodyPr/>
        <a:lstStyle/>
        <a:p>
          <a:endParaRPr lang="en-US" dirty="0"/>
        </a:p>
      </dgm:t>
    </dgm:pt>
    <dgm:pt modelId="{48BB93A4-79D0-4A28-871C-635F3AD91AB1}" type="sibTrans" cxnId="{FB592BBB-9B9F-4E69-BBAB-163DF0E1736C}">
      <dgm:prSet/>
      <dgm:spPr/>
      <dgm:t>
        <a:bodyPr/>
        <a:lstStyle/>
        <a:p>
          <a:endParaRPr lang="en-US"/>
        </a:p>
      </dgm:t>
    </dgm:pt>
    <dgm:pt modelId="{7326E236-7435-4011-877F-97A744AFF59C}">
      <dgm:prSet phldrT="[Text]" custT="1"/>
      <dgm:spPr/>
      <dgm:t>
        <a:bodyPr/>
        <a:lstStyle/>
        <a:p>
          <a:r>
            <a:rPr lang="en-US" sz="1000" b="1" dirty="0" err="1" smtClean="0"/>
            <a:t>Stateful</a:t>
          </a:r>
          <a:endParaRPr lang="en-US" sz="1000" b="1" dirty="0" smtClean="0"/>
        </a:p>
        <a:p>
          <a:r>
            <a:rPr lang="en-US" sz="1000" b="1" dirty="0" smtClean="0"/>
            <a:t>Measure</a:t>
          </a:r>
          <a:endParaRPr lang="en-US" sz="1000" b="1" dirty="0"/>
        </a:p>
      </dgm:t>
    </dgm:pt>
    <dgm:pt modelId="{F0DBFC63-CBD2-479C-AC24-2AB62219119D}" type="parTrans" cxnId="{7D2C3103-11FF-4716-93D0-061DDBB21E7A}">
      <dgm:prSet/>
      <dgm:spPr/>
      <dgm:t>
        <a:bodyPr/>
        <a:lstStyle/>
        <a:p>
          <a:endParaRPr lang="en-US" dirty="0"/>
        </a:p>
      </dgm:t>
    </dgm:pt>
    <dgm:pt modelId="{0175CB66-4AED-4003-8215-AFBCE3E7D71C}" type="sibTrans" cxnId="{7D2C3103-11FF-4716-93D0-061DDBB21E7A}">
      <dgm:prSet/>
      <dgm:spPr/>
      <dgm:t>
        <a:bodyPr/>
        <a:lstStyle/>
        <a:p>
          <a:endParaRPr lang="en-US"/>
        </a:p>
      </dgm:t>
    </dgm:pt>
    <dgm:pt modelId="{F076E0E2-A196-44A4-87DE-5FBED079355E}">
      <dgm:prSet phldrT="[Text]" custT="1"/>
      <dgm:spPr>
        <a:solidFill>
          <a:schemeClr val="accent2">
            <a:lumMod val="50000"/>
          </a:schemeClr>
        </a:solidFill>
      </dgm:spPr>
      <dgm:t>
        <a:bodyPr/>
        <a:lstStyle/>
        <a:p>
          <a:r>
            <a:rPr lang="en-US" sz="1000" b="1" dirty="0" smtClean="0"/>
            <a:t>Action</a:t>
          </a:r>
          <a:endParaRPr lang="en-US" sz="800" b="1" dirty="0"/>
        </a:p>
      </dgm:t>
    </dgm:pt>
    <dgm:pt modelId="{CCB58864-3AC2-4A92-A514-2E54E2CDE72D}" type="parTrans" cxnId="{982AD634-3DC6-4689-8301-193C48D3C040}">
      <dgm:prSet/>
      <dgm:spPr/>
      <dgm:t>
        <a:bodyPr/>
        <a:lstStyle/>
        <a:p>
          <a:endParaRPr lang="en-US"/>
        </a:p>
      </dgm:t>
    </dgm:pt>
    <dgm:pt modelId="{9E7E03D1-C76E-43B1-9BCF-CC6C295C3F2D}" type="sibTrans" cxnId="{982AD634-3DC6-4689-8301-193C48D3C040}">
      <dgm:prSet/>
      <dgm:spPr/>
      <dgm:t>
        <a:bodyPr/>
        <a:lstStyle/>
        <a:p>
          <a:endParaRPr lang="en-US"/>
        </a:p>
      </dgm:t>
    </dgm:pt>
    <dgm:pt modelId="{88DA309E-AF70-4B7D-A48C-0C9727E1923C}">
      <dgm:prSet phldrT="[Text]" custT="1"/>
      <dgm:spPr/>
      <dgm:t>
        <a:bodyPr/>
        <a:lstStyle/>
        <a:p>
          <a:r>
            <a:rPr lang="en-US" sz="1000" b="1" dirty="0" smtClean="0"/>
            <a:t>Observable</a:t>
          </a:r>
          <a:endParaRPr lang="en-US" sz="800" b="1" dirty="0"/>
        </a:p>
      </dgm:t>
    </dgm:pt>
    <dgm:pt modelId="{ACB0E4E4-9E29-4677-9DBE-2DCC76D10101}" type="parTrans" cxnId="{0054FF21-37B6-482C-A8DD-C46BF612D734}">
      <dgm:prSet/>
      <dgm:spPr/>
      <dgm:t>
        <a:bodyPr/>
        <a:lstStyle/>
        <a:p>
          <a:endParaRPr lang="en-US"/>
        </a:p>
      </dgm:t>
    </dgm:pt>
    <dgm:pt modelId="{DE1628D9-A832-45BC-ABBD-17D20C9EA081}" type="sibTrans" cxnId="{0054FF21-37B6-482C-A8DD-C46BF612D734}">
      <dgm:prSet/>
      <dgm:spPr/>
      <dgm:t>
        <a:bodyPr/>
        <a:lstStyle/>
        <a:p>
          <a:endParaRPr lang="en-US"/>
        </a:p>
      </dgm:t>
    </dgm:pt>
    <dgm:pt modelId="{F328DECF-4E80-4CBB-B0FD-15648DFB8E48}">
      <dgm:prSet phldrT="[Text]" custT="1"/>
      <dgm:spPr>
        <a:solidFill>
          <a:schemeClr val="accent2">
            <a:lumMod val="50000"/>
          </a:schemeClr>
        </a:solidFill>
      </dgm:spPr>
      <dgm:t>
        <a:bodyPr/>
        <a:lstStyle/>
        <a:p>
          <a:r>
            <a:rPr lang="en-US" sz="1000" b="1" dirty="0" smtClean="0"/>
            <a:t>Event</a:t>
          </a:r>
          <a:endParaRPr lang="en-US" sz="800" b="1" dirty="0"/>
        </a:p>
      </dgm:t>
    </dgm:pt>
    <dgm:pt modelId="{A70E4E31-D6F2-45B0-89A6-839C2ECD400F}" type="parTrans" cxnId="{52C5B8D2-21DC-4A1D-8F26-00508C5091CF}">
      <dgm:prSet/>
      <dgm:spPr/>
      <dgm:t>
        <a:bodyPr/>
        <a:lstStyle/>
        <a:p>
          <a:endParaRPr lang="en-US"/>
        </a:p>
      </dgm:t>
    </dgm:pt>
    <dgm:pt modelId="{32E00C6E-1411-4AD3-BABD-7ABC662E70BB}" type="sibTrans" cxnId="{52C5B8D2-21DC-4A1D-8F26-00508C5091CF}">
      <dgm:prSet/>
      <dgm:spPr/>
      <dgm:t>
        <a:bodyPr/>
        <a:lstStyle/>
        <a:p>
          <a:endParaRPr lang="en-US"/>
        </a:p>
      </dgm:t>
    </dgm:pt>
    <dgm:pt modelId="{29CB5AA6-112F-47AF-928B-75826E6E6256}">
      <dgm:prSet phldrT="[Text]" custT="1"/>
      <dgm:spPr>
        <a:solidFill>
          <a:schemeClr val="accent2">
            <a:lumMod val="50000"/>
          </a:schemeClr>
        </a:solidFill>
      </dgm:spPr>
      <dgm:t>
        <a:bodyPr/>
        <a:lstStyle/>
        <a:p>
          <a:r>
            <a:rPr lang="en-US" sz="1000" b="1" dirty="0" smtClean="0"/>
            <a:t>Measure Source</a:t>
          </a:r>
          <a:endParaRPr lang="en-US" sz="1000" b="1" dirty="0"/>
        </a:p>
      </dgm:t>
    </dgm:pt>
    <dgm:pt modelId="{5F916DBB-A222-47AA-B670-C4B07639B15B}" type="parTrans" cxnId="{9D5AC01E-ACC0-4DFA-9969-72AF101435EF}">
      <dgm:prSet/>
      <dgm:spPr/>
      <dgm:t>
        <a:bodyPr/>
        <a:lstStyle/>
        <a:p>
          <a:endParaRPr lang="en-US" dirty="0"/>
        </a:p>
      </dgm:t>
    </dgm:pt>
    <dgm:pt modelId="{5F4F0265-A329-4AC1-80BE-62D5278BD344}" type="sibTrans" cxnId="{9D5AC01E-ACC0-4DFA-9969-72AF101435EF}">
      <dgm:prSet/>
      <dgm:spPr/>
      <dgm:t>
        <a:bodyPr/>
        <a:lstStyle/>
        <a:p>
          <a:endParaRPr lang="en-US"/>
        </a:p>
      </dgm:t>
    </dgm:pt>
    <dgm:pt modelId="{DFBF265F-26BC-4191-AFA9-02699D7429A1}">
      <dgm:prSet phldrT="[Text]" custT="1"/>
      <dgm:spPr>
        <a:solidFill>
          <a:schemeClr val="accent2">
            <a:lumMod val="50000"/>
          </a:schemeClr>
        </a:solidFill>
      </dgm:spPr>
      <dgm:t>
        <a:bodyPr/>
        <a:lstStyle/>
        <a:p>
          <a:r>
            <a:rPr lang="en-US" sz="1000" b="1" dirty="0" smtClean="0"/>
            <a:t>Object State</a:t>
          </a:r>
          <a:endParaRPr lang="en-US" sz="1000" b="1" dirty="0"/>
        </a:p>
      </dgm:t>
    </dgm:pt>
    <dgm:pt modelId="{69760816-09BF-4C9F-9759-2BD819C770F7}" type="parTrans" cxnId="{A4DBC885-613A-43BD-AEDD-63299078905C}">
      <dgm:prSet/>
      <dgm:spPr/>
      <dgm:t>
        <a:bodyPr/>
        <a:lstStyle/>
        <a:p>
          <a:endParaRPr lang="en-US"/>
        </a:p>
      </dgm:t>
    </dgm:pt>
    <dgm:pt modelId="{34691EC9-6F7B-42AF-80C4-936D480BEA8A}" type="sibTrans" cxnId="{A4DBC885-613A-43BD-AEDD-63299078905C}">
      <dgm:prSet/>
      <dgm:spPr/>
      <dgm:t>
        <a:bodyPr/>
        <a:lstStyle/>
        <a:p>
          <a:endParaRPr lang="en-US"/>
        </a:p>
      </dgm:t>
    </dgm:pt>
    <dgm:pt modelId="{0CEE92DC-45D7-4F21-8C0A-F68E88A37E4D}">
      <dgm:prSet phldrT="[Text]" custT="1"/>
      <dgm:spPr>
        <a:solidFill>
          <a:schemeClr val="accent2">
            <a:lumMod val="50000"/>
          </a:schemeClr>
        </a:solidFill>
      </dgm:spPr>
      <dgm:t>
        <a:bodyPr/>
        <a:lstStyle/>
        <a:p>
          <a:r>
            <a:rPr lang="en-US" sz="1000" b="1" dirty="0" smtClean="0"/>
            <a:t>Object</a:t>
          </a:r>
          <a:endParaRPr lang="en-US" sz="800" b="1" dirty="0"/>
        </a:p>
      </dgm:t>
    </dgm:pt>
    <dgm:pt modelId="{D339BE32-570C-4D9B-8A03-60647E41FB29}" type="parTrans" cxnId="{CE1B8B6F-6B21-4CB3-8A82-CFF44566BFC8}">
      <dgm:prSet/>
      <dgm:spPr/>
      <dgm:t>
        <a:bodyPr/>
        <a:lstStyle/>
        <a:p>
          <a:endParaRPr lang="en-US"/>
        </a:p>
      </dgm:t>
    </dgm:pt>
    <dgm:pt modelId="{638994B2-E24B-499D-9B8E-C4F1D6A0BEF3}" type="sibTrans" cxnId="{CE1B8B6F-6B21-4CB3-8A82-CFF44566BFC8}">
      <dgm:prSet/>
      <dgm:spPr/>
      <dgm:t>
        <a:bodyPr/>
        <a:lstStyle/>
        <a:p>
          <a:endParaRPr lang="en-US"/>
        </a:p>
      </dgm:t>
    </dgm:pt>
    <dgm:pt modelId="{0D683AE0-2FD4-47F8-A52F-AE90C79B651F}">
      <dgm:prSet phldrT="[Text]" custT="1"/>
      <dgm:spPr>
        <a:solidFill>
          <a:schemeClr val="accent2">
            <a:lumMod val="50000"/>
          </a:schemeClr>
        </a:solidFill>
      </dgm:spPr>
      <dgm:t>
        <a:bodyPr/>
        <a:lstStyle/>
        <a:p>
          <a:r>
            <a:rPr lang="en-US" sz="1000" b="1" dirty="0" smtClean="0"/>
            <a:t>Defined Object</a:t>
          </a:r>
          <a:endParaRPr lang="en-US" sz="1000" b="1" dirty="0"/>
        </a:p>
      </dgm:t>
    </dgm:pt>
    <dgm:pt modelId="{9F6F26D8-F386-4CD2-9E6E-8B43F4A68163}" type="parTrans" cxnId="{30EC9CF0-9D19-4EC4-BEAE-DE33FC6A2199}">
      <dgm:prSet/>
      <dgm:spPr/>
      <dgm:t>
        <a:bodyPr/>
        <a:lstStyle/>
        <a:p>
          <a:endParaRPr lang="en-US"/>
        </a:p>
      </dgm:t>
    </dgm:pt>
    <dgm:pt modelId="{6488DA52-7CC6-428A-AC35-A45458DA60E5}" type="sibTrans" cxnId="{30EC9CF0-9D19-4EC4-BEAE-DE33FC6A2199}">
      <dgm:prSet/>
      <dgm:spPr/>
      <dgm:t>
        <a:bodyPr/>
        <a:lstStyle/>
        <a:p>
          <a:endParaRPr lang="en-US"/>
        </a:p>
      </dgm:t>
    </dgm:pt>
    <dgm:pt modelId="{78037183-5574-42C3-AB76-A9401653169F}">
      <dgm:prSet phldrT="[Text]" custT="1"/>
      <dgm:spPr>
        <a:solidFill>
          <a:schemeClr val="accent2">
            <a:lumMod val="50000"/>
          </a:schemeClr>
        </a:solidFill>
      </dgm:spPr>
      <dgm:t>
        <a:bodyPr/>
        <a:lstStyle/>
        <a:p>
          <a:r>
            <a:rPr lang="en-US" sz="1000" b="1" dirty="0" smtClean="0"/>
            <a:t>File System</a:t>
          </a:r>
          <a:endParaRPr lang="en-US" sz="1000" b="1" dirty="0"/>
        </a:p>
      </dgm:t>
    </dgm:pt>
    <dgm:pt modelId="{71F8C2DA-5F25-4B4C-AB03-5D21FD6AA036}" type="parTrans" cxnId="{B13F3EB3-5C02-4EFA-9A62-76DB86BA1A84}">
      <dgm:prSet/>
      <dgm:spPr/>
      <dgm:t>
        <a:bodyPr/>
        <a:lstStyle/>
        <a:p>
          <a:endParaRPr lang="en-US"/>
        </a:p>
      </dgm:t>
    </dgm:pt>
    <dgm:pt modelId="{41A6B747-216E-4EE9-BF36-78E3149FA498}" type="sibTrans" cxnId="{B13F3EB3-5C02-4EFA-9A62-76DB86BA1A84}">
      <dgm:prSet/>
      <dgm:spPr/>
      <dgm:t>
        <a:bodyPr/>
        <a:lstStyle/>
        <a:p>
          <a:endParaRPr lang="en-US"/>
        </a:p>
      </dgm:t>
    </dgm:pt>
    <dgm:pt modelId="{610A8C02-9DA4-44AB-9179-25BAEE6F1499}">
      <dgm:prSet phldrT="[Text]" custT="1"/>
      <dgm:spPr>
        <a:solidFill>
          <a:schemeClr val="accent2">
            <a:lumMod val="50000"/>
          </a:schemeClr>
        </a:solidFill>
      </dgm:spPr>
      <dgm:t>
        <a:bodyPr/>
        <a:lstStyle/>
        <a:p>
          <a:r>
            <a:rPr lang="en-US" sz="1000" b="1" dirty="0" smtClean="0"/>
            <a:t>GUI</a:t>
          </a:r>
          <a:endParaRPr lang="en-US" sz="800" b="1" dirty="0"/>
        </a:p>
      </dgm:t>
    </dgm:pt>
    <dgm:pt modelId="{1451E722-82C8-41F0-BBDE-B800F9221741}" type="parTrans" cxnId="{C68657E7-A430-4DDC-9414-6AAC96DB558D}">
      <dgm:prSet/>
      <dgm:spPr/>
      <dgm:t>
        <a:bodyPr/>
        <a:lstStyle/>
        <a:p>
          <a:endParaRPr lang="en-US"/>
        </a:p>
      </dgm:t>
    </dgm:pt>
    <dgm:pt modelId="{E508D7BB-8C59-470A-87FC-990A8D8C440F}" type="sibTrans" cxnId="{C68657E7-A430-4DDC-9414-6AAC96DB558D}">
      <dgm:prSet/>
      <dgm:spPr/>
      <dgm:t>
        <a:bodyPr/>
        <a:lstStyle/>
        <a:p>
          <a:endParaRPr lang="en-US"/>
        </a:p>
      </dgm:t>
    </dgm:pt>
    <dgm:pt modelId="{BF436A55-B407-4150-A336-644BB340045C}">
      <dgm:prSet phldrT="[Text]" custT="1"/>
      <dgm:spPr>
        <a:solidFill>
          <a:schemeClr val="accent2">
            <a:lumMod val="50000"/>
          </a:schemeClr>
        </a:solidFill>
      </dgm:spPr>
      <dgm:t>
        <a:bodyPr/>
        <a:lstStyle/>
        <a:p>
          <a:r>
            <a:rPr lang="en-US" sz="1000" b="1" dirty="0" smtClean="0"/>
            <a:t>IPC</a:t>
          </a:r>
          <a:endParaRPr lang="en-US" sz="800" b="1" dirty="0"/>
        </a:p>
      </dgm:t>
    </dgm:pt>
    <dgm:pt modelId="{50EFA0FC-EB90-4362-9A14-8A3BADA85FA9}" type="parTrans" cxnId="{BDA10C2C-6FF0-43CA-BE15-FCC5451B8CE8}">
      <dgm:prSet/>
      <dgm:spPr/>
      <dgm:t>
        <a:bodyPr/>
        <a:lstStyle/>
        <a:p>
          <a:endParaRPr lang="en-US"/>
        </a:p>
      </dgm:t>
    </dgm:pt>
    <dgm:pt modelId="{D78CFBDD-45FC-47FE-AC37-99DFAB19D2AF}" type="sibTrans" cxnId="{BDA10C2C-6FF0-43CA-BE15-FCC5451B8CE8}">
      <dgm:prSet/>
      <dgm:spPr/>
      <dgm:t>
        <a:bodyPr/>
        <a:lstStyle/>
        <a:p>
          <a:endParaRPr lang="en-US"/>
        </a:p>
      </dgm:t>
    </dgm:pt>
    <dgm:pt modelId="{138D70A0-D1C6-499F-8EE9-DF3FB6497F7E}">
      <dgm:prSet phldrT="[Text]" custT="1"/>
      <dgm:spPr>
        <a:solidFill>
          <a:schemeClr val="accent2">
            <a:lumMod val="50000"/>
          </a:schemeClr>
        </a:solidFill>
      </dgm:spPr>
      <dgm:t>
        <a:bodyPr/>
        <a:lstStyle/>
        <a:p>
          <a:r>
            <a:rPr lang="en-US" sz="1000" b="1" dirty="0" smtClean="0"/>
            <a:t>Internet</a:t>
          </a:r>
          <a:endParaRPr lang="en-US" sz="800" b="1" dirty="0"/>
        </a:p>
      </dgm:t>
    </dgm:pt>
    <dgm:pt modelId="{D6839511-A0EF-420E-A015-AEE4E10570B1}" type="parTrans" cxnId="{BDFBBC20-0A0C-4A5E-8EF4-A2AB660BA201}">
      <dgm:prSet/>
      <dgm:spPr/>
      <dgm:t>
        <a:bodyPr/>
        <a:lstStyle/>
        <a:p>
          <a:endParaRPr lang="en-US"/>
        </a:p>
      </dgm:t>
    </dgm:pt>
    <dgm:pt modelId="{39D38457-FC30-44FE-A598-C9125113037D}" type="sibTrans" cxnId="{BDFBBC20-0A0C-4A5E-8EF4-A2AB660BA201}">
      <dgm:prSet/>
      <dgm:spPr/>
      <dgm:t>
        <a:bodyPr/>
        <a:lstStyle/>
        <a:p>
          <a:endParaRPr lang="en-US"/>
        </a:p>
      </dgm:t>
    </dgm:pt>
    <dgm:pt modelId="{425EC11C-07D5-45C6-B2DA-619CB740BB1A}">
      <dgm:prSet phldrT="[Text]" custT="1"/>
      <dgm:spPr>
        <a:solidFill>
          <a:schemeClr val="accent2">
            <a:lumMod val="50000"/>
          </a:schemeClr>
        </a:solidFill>
      </dgm:spPr>
      <dgm:t>
        <a:bodyPr/>
        <a:lstStyle/>
        <a:p>
          <a:r>
            <a:rPr lang="en-US" sz="1000" b="1" dirty="0" smtClean="0"/>
            <a:t>Module</a:t>
          </a:r>
          <a:endParaRPr lang="en-US" sz="800" b="1" dirty="0"/>
        </a:p>
      </dgm:t>
    </dgm:pt>
    <dgm:pt modelId="{66F4AB5E-0F8B-447F-9597-606FB491D2BA}" type="parTrans" cxnId="{377B7337-E40A-4675-822F-F6945BEF1FF4}">
      <dgm:prSet/>
      <dgm:spPr/>
      <dgm:t>
        <a:bodyPr/>
        <a:lstStyle/>
        <a:p>
          <a:endParaRPr lang="en-US"/>
        </a:p>
      </dgm:t>
    </dgm:pt>
    <dgm:pt modelId="{160CC2D2-7AEC-4460-A781-77AB72EF91DC}" type="sibTrans" cxnId="{377B7337-E40A-4675-822F-F6945BEF1FF4}">
      <dgm:prSet/>
      <dgm:spPr/>
      <dgm:t>
        <a:bodyPr/>
        <a:lstStyle/>
        <a:p>
          <a:endParaRPr lang="en-US"/>
        </a:p>
      </dgm:t>
    </dgm:pt>
    <dgm:pt modelId="{51D3C566-69A6-4735-9A1F-447D1BB3353F}">
      <dgm:prSet phldrT="[Text]" custT="1"/>
      <dgm:spPr>
        <a:solidFill>
          <a:schemeClr val="accent2">
            <a:lumMod val="50000"/>
          </a:schemeClr>
        </a:solidFill>
      </dgm:spPr>
      <dgm:t>
        <a:bodyPr/>
        <a:lstStyle/>
        <a:p>
          <a:r>
            <a:rPr lang="en-US" sz="1000" b="1" dirty="0" smtClean="0"/>
            <a:t>Registry</a:t>
          </a:r>
          <a:endParaRPr lang="en-US" sz="800" b="1" dirty="0"/>
        </a:p>
      </dgm:t>
    </dgm:pt>
    <dgm:pt modelId="{7FE31D2A-10ED-4747-AB5B-71102F05050B}" type="parTrans" cxnId="{2EE0280E-CA49-4D17-973E-878529943E17}">
      <dgm:prSet/>
      <dgm:spPr/>
      <dgm:t>
        <a:bodyPr/>
        <a:lstStyle/>
        <a:p>
          <a:endParaRPr lang="en-US"/>
        </a:p>
      </dgm:t>
    </dgm:pt>
    <dgm:pt modelId="{E247BCF3-F97B-485A-9824-D5C47EB42B91}" type="sibTrans" cxnId="{2EE0280E-CA49-4D17-973E-878529943E17}">
      <dgm:prSet/>
      <dgm:spPr/>
      <dgm:t>
        <a:bodyPr/>
        <a:lstStyle/>
        <a:p>
          <a:endParaRPr lang="en-US"/>
        </a:p>
      </dgm:t>
    </dgm:pt>
    <dgm:pt modelId="{1A919DB4-E267-4632-8FA0-DE02FC870FEF}">
      <dgm:prSet phldrT="[Text]" custT="1"/>
      <dgm:spPr>
        <a:solidFill>
          <a:schemeClr val="accent2">
            <a:lumMod val="50000"/>
          </a:schemeClr>
        </a:solidFill>
      </dgm:spPr>
      <dgm:t>
        <a:bodyPr/>
        <a:lstStyle/>
        <a:p>
          <a:r>
            <a:rPr lang="en-US" sz="1000" b="1" dirty="0" smtClean="0"/>
            <a:t>Memory</a:t>
          </a:r>
          <a:endParaRPr lang="en-US" sz="800" b="1" dirty="0"/>
        </a:p>
      </dgm:t>
    </dgm:pt>
    <dgm:pt modelId="{FAA31528-B864-4D83-A948-50A4220AC293}" type="parTrans" cxnId="{8EA39EAA-9EBC-4293-B2E7-CA5F8D8DC869}">
      <dgm:prSet/>
      <dgm:spPr/>
      <dgm:t>
        <a:bodyPr/>
        <a:lstStyle/>
        <a:p>
          <a:endParaRPr lang="en-US"/>
        </a:p>
      </dgm:t>
    </dgm:pt>
    <dgm:pt modelId="{56C1D837-B864-4710-ADCC-DCAABD5588BE}" type="sibTrans" cxnId="{8EA39EAA-9EBC-4293-B2E7-CA5F8D8DC869}">
      <dgm:prSet/>
      <dgm:spPr/>
      <dgm:t>
        <a:bodyPr/>
        <a:lstStyle/>
        <a:p>
          <a:endParaRPr lang="en-US"/>
        </a:p>
      </dgm:t>
    </dgm:pt>
    <dgm:pt modelId="{C03816EB-BCF5-4546-A0BF-BBE578EC4693}">
      <dgm:prSet phldrT="[Text]" custT="1"/>
      <dgm:spPr>
        <a:solidFill>
          <a:schemeClr val="accent2">
            <a:lumMod val="50000"/>
          </a:schemeClr>
        </a:solidFill>
      </dgm:spPr>
      <dgm:t>
        <a:bodyPr/>
        <a:lstStyle/>
        <a:p>
          <a:r>
            <a:rPr lang="en-US" sz="1000" b="1" dirty="0" smtClean="0"/>
            <a:t>Network</a:t>
          </a:r>
          <a:endParaRPr lang="en-US" sz="800" b="1" dirty="0"/>
        </a:p>
      </dgm:t>
    </dgm:pt>
    <dgm:pt modelId="{F457B7F4-D673-47B0-A618-A786E7A8C60D}" type="parTrans" cxnId="{022B49D3-456E-4F49-8078-FC1231D67E33}">
      <dgm:prSet/>
      <dgm:spPr/>
      <dgm:t>
        <a:bodyPr/>
        <a:lstStyle/>
        <a:p>
          <a:endParaRPr lang="en-US"/>
        </a:p>
      </dgm:t>
    </dgm:pt>
    <dgm:pt modelId="{6C9E4948-11F3-47A4-AAFB-3D7A4ACD06C3}" type="sibTrans" cxnId="{022B49D3-456E-4F49-8078-FC1231D67E33}">
      <dgm:prSet/>
      <dgm:spPr/>
      <dgm:t>
        <a:bodyPr/>
        <a:lstStyle/>
        <a:p>
          <a:endParaRPr lang="en-US"/>
        </a:p>
      </dgm:t>
    </dgm:pt>
    <dgm:pt modelId="{B408D419-C2C1-4B55-8F6E-7F9E1931E8D0}">
      <dgm:prSet phldrT="[Text]" custT="1"/>
      <dgm:spPr>
        <a:solidFill>
          <a:schemeClr val="accent2">
            <a:lumMod val="50000"/>
          </a:schemeClr>
        </a:solidFill>
      </dgm:spPr>
      <dgm:t>
        <a:bodyPr/>
        <a:lstStyle/>
        <a:p>
          <a:r>
            <a:rPr lang="en-US" sz="1000" b="1" dirty="0" smtClean="0"/>
            <a:t>Daemon</a:t>
          </a:r>
          <a:endParaRPr lang="en-US" sz="800" b="1" dirty="0"/>
        </a:p>
      </dgm:t>
    </dgm:pt>
    <dgm:pt modelId="{78E12FD3-5C7E-479C-AB1D-F6FEC3C83B4C}" type="parTrans" cxnId="{9C3A7B5A-CD91-48CA-B03A-FBA7E5B3B70C}">
      <dgm:prSet/>
      <dgm:spPr/>
      <dgm:t>
        <a:bodyPr/>
        <a:lstStyle/>
        <a:p>
          <a:endParaRPr lang="en-US"/>
        </a:p>
      </dgm:t>
    </dgm:pt>
    <dgm:pt modelId="{86B9A853-2EED-4B42-A6D0-EE203EEF07D0}" type="sibTrans" cxnId="{9C3A7B5A-CD91-48CA-B03A-FBA7E5B3B70C}">
      <dgm:prSet/>
      <dgm:spPr/>
      <dgm:t>
        <a:bodyPr/>
        <a:lstStyle/>
        <a:p>
          <a:endParaRPr lang="en-US"/>
        </a:p>
      </dgm:t>
    </dgm:pt>
    <dgm:pt modelId="{272F2D19-DBB8-475A-A985-495851A9E05D}">
      <dgm:prSet phldrT="[Text]" custT="1"/>
      <dgm:spPr>
        <a:solidFill>
          <a:schemeClr val="accent2">
            <a:lumMod val="50000"/>
          </a:schemeClr>
        </a:solidFill>
      </dgm:spPr>
      <dgm:t>
        <a:bodyPr/>
        <a:lstStyle/>
        <a:p>
          <a:r>
            <a:rPr lang="en-US" sz="1000" b="1" dirty="0" smtClean="0"/>
            <a:t>Custom Attributes</a:t>
          </a:r>
          <a:endParaRPr lang="en-US" sz="1000" b="1" dirty="0"/>
        </a:p>
      </dgm:t>
    </dgm:pt>
    <dgm:pt modelId="{F8CC49E4-6DB0-49F1-B087-8F96AB821084}" type="parTrans" cxnId="{532A15A1-133F-4D9C-8071-6FCD25B8CBC2}">
      <dgm:prSet/>
      <dgm:spPr/>
      <dgm:t>
        <a:bodyPr/>
        <a:lstStyle/>
        <a:p>
          <a:endParaRPr lang="en-US"/>
        </a:p>
      </dgm:t>
    </dgm:pt>
    <dgm:pt modelId="{24E3D9A9-B919-400A-9DF6-F81342524AA5}" type="sibTrans" cxnId="{532A15A1-133F-4D9C-8071-6FCD25B8CBC2}">
      <dgm:prSet/>
      <dgm:spPr/>
      <dgm:t>
        <a:bodyPr/>
        <a:lstStyle/>
        <a:p>
          <a:endParaRPr lang="en-US"/>
        </a:p>
      </dgm:t>
    </dgm:pt>
    <dgm:pt modelId="{25947BC2-C81B-4F57-A8FB-F8E4F462B63F}">
      <dgm:prSet phldrT="[Text]" custT="1"/>
      <dgm:spPr>
        <a:solidFill>
          <a:schemeClr val="accent2">
            <a:lumMod val="50000"/>
          </a:schemeClr>
        </a:solidFill>
      </dgm:spPr>
      <dgm:t>
        <a:bodyPr/>
        <a:lstStyle/>
        <a:p>
          <a:r>
            <a:rPr lang="en-US" sz="1000" b="1" dirty="0" smtClean="0"/>
            <a:t>Etc.</a:t>
          </a:r>
          <a:endParaRPr lang="en-US" sz="1000" b="1" dirty="0"/>
        </a:p>
      </dgm:t>
    </dgm:pt>
    <dgm:pt modelId="{B90255EA-FBEA-4479-ACC2-43C03866C356}" type="parTrans" cxnId="{CC2F107E-D5CA-495F-B5D5-EA0467B75B77}">
      <dgm:prSet/>
      <dgm:spPr/>
      <dgm:t>
        <a:bodyPr/>
        <a:lstStyle/>
        <a:p>
          <a:endParaRPr lang="en-US"/>
        </a:p>
      </dgm:t>
    </dgm:pt>
    <dgm:pt modelId="{8B3D9724-1BCF-4899-8DDC-3AB9B74E15B8}" type="sibTrans" cxnId="{CC2F107E-D5CA-495F-B5D5-EA0467B75B77}">
      <dgm:prSet/>
      <dgm:spPr/>
      <dgm:t>
        <a:bodyPr/>
        <a:lstStyle/>
        <a:p>
          <a:endParaRPr lang="en-US"/>
        </a:p>
      </dgm:t>
    </dgm:pt>
    <dgm:pt modelId="{2FEF0B14-F8AB-49E4-BB54-4B0748AD876E}" type="pres">
      <dgm:prSet presAssocID="{A3D6ED69-EB57-4BDE-A227-082DAE96C189}" presName="diagram" presStyleCnt="0">
        <dgm:presLayoutVars>
          <dgm:chPref val="1"/>
          <dgm:dir/>
          <dgm:animOne val="branch"/>
          <dgm:animLvl val="lvl"/>
          <dgm:resizeHandles val="exact"/>
        </dgm:presLayoutVars>
      </dgm:prSet>
      <dgm:spPr/>
      <dgm:t>
        <a:bodyPr/>
        <a:lstStyle/>
        <a:p>
          <a:endParaRPr lang="en-US"/>
        </a:p>
      </dgm:t>
    </dgm:pt>
    <dgm:pt modelId="{4B924332-663B-47FD-A5AB-F029FC08D8D7}" type="pres">
      <dgm:prSet presAssocID="{88DA309E-AF70-4B7D-A48C-0C9727E1923C}" presName="root1" presStyleCnt="0"/>
      <dgm:spPr/>
    </dgm:pt>
    <dgm:pt modelId="{B99AECFE-86B1-40F1-A6F3-289DB15FAA56}" type="pres">
      <dgm:prSet presAssocID="{88DA309E-AF70-4B7D-A48C-0C9727E1923C}" presName="LevelOneTextNode" presStyleLbl="node0" presStyleIdx="0" presStyleCnt="1" custLinFactY="94749" custLinFactNeighborX="617" custLinFactNeighborY="100000">
        <dgm:presLayoutVars>
          <dgm:chPref val="3"/>
        </dgm:presLayoutVars>
      </dgm:prSet>
      <dgm:spPr/>
      <dgm:t>
        <a:bodyPr/>
        <a:lstStyle/>
        <a:p>
          <a:endParaRPr lang="en-US"/>
        </a:p>
      </dgm:t>
    </dgm:pt>
    <dgm:pt modelId="{446D1A94-8EAC-4873-987A-D8951E7E05DC}" type="pres">
      <dgm:prSet presAssocID="{88DA309E-AF70-4B7D-A48C-0C9727E1923C}" presName="level2hierChild" presStyleCnt="0"/>
      <dgm:spPr/>
    </dgm:pt>
    <dgm:pt modelId="{867937B0-AF61-4354-8925-7A02A40C6825}" type="pres">
      <dgm:prSet presAssocID="{5F916DBB-A222-47AA-B670-C4B07639B15B}" presName="conn2-1" presStyleLbl="parChTrans1D2" presStyleIdx="0" presStyleCnt="2"/>
      <dgm:spPr/>
      <dgm:t>
        <a:bodyPr/>
        <a:lstStyle/>
        <a:p>
          <a:endParaRPr lang="en-US"/>
        </a:p>
      </dgm:t>
    </dgm:pt>
    <dgm:pt modelId="{A84FDF7A-2CB8-4675-A5CD-2BA3793905DC}" type="pres">
      <dgm:prSet presAssocID="{5F916DBB-A222-47AA-B670-C4B07639B15B}" presName="connTx" presStyleLbl="parChTrans1D2" presStyleIdx="0" presStyleCnt="2"/>
      <dgm:spPr/>
      <dgm:t>
        <a:bodyPr/>
        <a:lstStyle/>
        <a:p>
          <a:endParaRPr lang="en-US"/>
        </a:p>
      </dgm:t>
    </dgm:pt>
    <dgm:pt modelId="{53F19261-6EF8-418E-B817-6806C838532D}" type="pres">
      <dgm:prSet presAssocID="{29CB5AA6-112F-47AF-928B-75826E6E6256}" presName="root2" presStyleCnt="0"/>
      <dgm:spPr/>
    </dgm:pt>
    <dgm:pt modelId="{8C536FA9-40AA-457A-8896-F056E5422695}" type="pres">
      <dgm:prSet presAssocID="{29CB5AA6-112F-47AF-928B-75826E6E6256}" presName="LevelTwoTextNode" presStyleLbl="node2" presStyleIdx="0" presStyleCnt="2" custLinFactY="100000" custLinFactNeighborX="-16167" custLinFactNeighborY="110778">
        <dgm:presLayoutVars>
          <dgm:chPref val="3"/>
        </dgm:presLayoutVars>
      </dgm:prSet>
      <dgm:spPr/>
      <dgm:t>
        <a:bodyPr/>
        <a:lstStyle/>
        <a:p>
          <a:endParaRPr lang="en-US"/>
        </a:p>
      </dgm:t>
    </dgm:pt>
    <dgm:pt modelId="{B8184604-F9AF-4534-971A-EDC3F5C6C4E9}" type="pres">
      <dgm:prSet presAssocID="{29CB5AA6-112F-47AF-928B-75826E6E6256}" presName="level3hierChild" presStyleCnt="0"/>
      <dgm:spPr/>
    </dgm:pt>
    <dgm:pt modelId="{9C08CBB0-A89D-4AD2-AE0B-CAB99E8D72C8}" type="pres">
      <dgm:prSet presAssocID="{7A4CB5D1-2D84-41CD-BC0C-82F89E772FFA}" presName="conn2-1" presStyleLbl="parChTrans1D2" presStyleIdx="1" presStyleCnt="2"/>
      <dgm:spPr/>
      <dgm:t>
        <a:bodyPr/>
        <a:lstStyle/>
        <a:p>
          <a:endParaRPr lang="en-US"/>
        </a:p>
      </dgm:t>
    </dgm:pt>
    <dgm:pt modelId="{93DD17A6-B9E0-4C83-97EA-16D0D8FD2E1F}" type="pres">
      <dgm:prSet presAssocID="{7A4CB5D1-2D84-41CD-BC0C-82F89E772FFA}" presName="connTx" presStyleLbl="parChTrans1D2" presStyleIdx="1" presStyleCnt="2"/>
      <dgm:spPr/>
      <dgm:t>
        <a:bodyPr/>
        <a:lstStyle/>
        <a:p>
          <a:endParaRPr lang="en-US"/>
        </a:p>
      </dgm:t>
    </dgm:pt>
    <dgm:pt modelId="{EF3F6BBC-2A9E-47C5-A884-F27600FDC688}" type="pres">
      <dgm:prSet presAssocID="{14E4BF4A-DDCB-43B1-B856-D1E204CC274D}" presName="root2" presStyleCnt="0"/>
      <dgm:spPr/>
    </dgm:pt>
    <dgm:pt modelId="{59860E49-2664-4C99-A688-C4A1FC188C21}" type="pres">
      <dgm:prSet presAssocID="{14E4BF4A-DDCB-43B1-B856-D1E204CC274D}" presName="LevelTwoTextNode" presStyleLbl="node2" presStyleIdx="1" presStyleCnt="2" custLinFactY="100000" custLinFactNeighborX="-16167" custLinFactNeighborY="110778">
        <dgm:presLayoutVars>
          <dgm:chPref val="3"/>
        </dgm:presLayoutVars>
      </dgm:prSet>
      <dgm:spPr/>
      <dgm:t>
        <a:bodyPr/>
        <a:lstStyle/>
        <a:p>
          <a:endParaRPr lang="en-US"/>
        </a:p>
      </dgm:t>
    </dgm:pt>
    <dgm:pt modelId="{AE70B296-726F-4BBA-B44D-39CAF442A994}" type="pres">
      <dgm:prSet presAssocID="{14E4BF4A-DDCB-43B1-B856-D1E204CC274D}" presName="level3hierChild" presStyleCnt="0"/>
      <dgm:spPr/>
    </dgm:pt>
    <dgm:pt modelId="{B65C55D4-31CD-483D-BC1E-707F91594BC1}" type="pres">
      <dgm:prSet presAssocID="{F0DBFC63-CBD2-479C-AC24-2AB62219119D}" presName="conn2-1" presStyleLbl="parChTrans1D3" presStyleIdx="0" presStyleCnt="2"/>
      <dgm:spPr/>
      <dgm:t>
        <a:bodyPr/>
        <a:lstStyle/>
        <a:p>
          <a:endParaRPr lang="en-US"/>
        </a:p>
      </dgm:t>
    </dgm:pt>
    <dgm:pt modelId="{4E81DB5C-D9A5-495A-A4A7-2AF35D5EE0A5}" type="pres">
      <dgm:prSet presAssocID="{F0DBFC63-CBD2-479C-AC24-2AB62219119D}" presName="connTx" presStyleLbl="parChTrans1D3" presStyleIdx="0" presStyleCnt="2"/>
      <dgm:spPr/>
      <dgm:t>
        <a:bodyPr/>
        <a:lstStyle/>
        <a:p>
          <a:endParaRPr lang="en-US"/>
        </a:p>
      </dgm:t>
    </dgm:pt>
    <dgm:pt modelId="{DC2F8BFB-5862-4F0F-91BD-9F0810A9E3AC}" type="pres">
      <dgm:prSet presAssocID="{7326E236-7435-4011-877F-97A744AFF59C}" presName="root2" presStyleCnt="0"/>
      <dgm:spPr/>
      <dgm:t>
        <a:bodyPr/>
        <a:lstStyle/>
        <a:p>
          <a:endParaRPr lang="en-US"/>
        </a:p>
      </dgm:t>
    </dgm:pt>
    <dgm:pt modelId="{A4FB81C7-A480-4FE4-883E-C353718717C2}" type="pres">
      <dgm:prSet presAssocID="{7326E236-7435-4011-877F-97A744AFF59C}" presName="LevelTwoTextNode" presStyleLbl="node3" presStyleIdx="0" presStyleCnt="2" custLinFactY="79259" custLinFactNeighborX="-39574" custLinFactNeighborY="100000">
        <dgm:presLayoutVars>
          <dgm:chPref val="3"/>
        </dgm:presLayoutVars>
      </dgm:prSet>
      <dgm:spPr/>
      <dgm:t>
        <a:bodyPr/>
        <a:lstStyle/>
        <a:p>
          <a:endParaRPr lang="en-US"/>
        </a:p>
      </dgm:t>
    </dgm:pt>
    <dgm:pt modelId="{AA25F718-8563-43AD-9BBA-2067BCAFA179}" type="pres">
      <dgm:prSet presAssocID="{7326E236-7435-4011-877F-97A744AFF59C}" presName="level3hierChild" presStyleCnt="0"/>
      <dgm:spPr/>
      <dgm:t>
        <a:bodyPr/>
        <a:lstStyle/>
        <a:p>
          <a:endParaRPr lang="en-US"/>
        </a:p>
      </dgm:t>
    </dgm:pt>
    <dgm:pt modelId="{4D995407-B63D-40AA-B368-EB0904BD06D1}" type="pres">
      <dgm:prSet presAssocID="{A70E4E31-D6F2-45B0-89A6-839C2ECD400F}" presName="conn2-1" presStyleLbl="parChTrans1D3" presStyleIdx="1" presStyleCnt="2"/>
      <dgm:spPr/>
      <dgm:t>
        <a:bodyPr/>
        <a:lstStyle/>
        <a:p>
          <a:endParaRPr lang="en-US"/>
        </a:p>
      </dgm:t>
    </dgm:pt>
    <dgm:pt modelId="{20ADBD06-9359-4802-B4C0-A7CBAE84EBE9}" type="pres">
      <dgm:prSet presAssocID="{A70E4E31-D6F2-45B0-89A6-839C2ECD400F}" presName="connTx" presStyleLbl="parChTrans1D3" presStyleIdx="1" presStyleCnt="2"/>
      <dgm:spPr/>
      <dgm:t>
        <a:bodyPr/>
        <a:lstStyle/>
        <a:p>
          <a:endParaRPr lang="en-US"/>
        </a:p>
      </dgm:t>
    </dgm:pt>
    <dgm:pt modelId="{DCCDF9F7-7F37-429B-B160-3972EE23DADE}" type="pres">
      <dgm:prSet presAssocID="{F328DECF-4E80-4CBB-B0FD-15648DFB8E48}" presName="root2" presStyleCnt="0"/>
      <dgm:spPr/>
    </dgm:pt>
    <dgm:pt modelId="{31BEF11E-81A9-4FBB-B58D-623F262A6FAE}" type="pres">
      <dgm:prSet presAssocID="{F328DECF-4E80-4CBB-B0FD-15648DFB8E48}" presName="LevelTwoTextNode" presStyleLbl="node3" presStyleIdx="1" presStyleCnt="2" custLinFactY="100000" custLinFactNeighborX="-37276" custLinFactNeighborY="103025">
        <dgm:presLayoutVars>
          <dgm:chPref val="3"/>
        </dgm:presLayoutVars>
      </dgm:prSet>
      <dgm:spPr/>
      <dgm:t>
        <a:bodyPr/>
        <a:lstStyle/>
        <a:p>
          <a:endParaRPr lang="en-US"/>
        </a:p>
      </dgm:t>
    </dgm:pt>
    <dgm:pt modelId="{7FD6A374-E3B1-4F09-ACBC-AC60D00DDE63}" type="pres">
      <dgm:prSet presAssocID="{F328DECF-4E80-4CBB-B0FD-15648DFB8E48}" presName="level3hierChild" presStyleCnt="0"/>
      <dgm:spPr/>
    </dgm:pt>
    <dgm:pt modelId="{870D2F0E-4C31-47C5-B063-858E9664E286}" type="pres">
      <dgm:prSet presAssocID="{CCB58864-3AC2-4A92-A514-2E54E2CDE72D}" presName="conn2-1" presStyleLbl="parChTrans1D4" presStyleIdx="0" presStyleCnt="15"/>
      <dgm:spPr/>
      <dgm:t>
        <a:bodyPr/>
        <a:lstStyle/>
        <a:p>
          <a:endParaRPr lang="en-US"/>
        </a:p>
      </dgm:t>
    </dgm:pt>
    <dgm:pt modelId="{BB1242F4-71C2-454F-AE6A-FE7B5C99E85E}" type="pres">
      <dgm:prSet presAssocID="{CCB58864-3AC2-4A92-A514-2E54E2CDE72D}" presName="connTx" presStyleLbl="parChTrans1D4" presStyleIdx="0" presStyleCnt="15"/>
      <dgm:spPr/>
      <dgm:t>
        <a:bodyPr/>
        <a:lstStyle/>
        <a:p>
          <a:endParaRPr lang="en-US"/>
        </a:p>
      </dgm:t>
    </dgm:pt>
    <dgm:pt modelId="{35F3DAAD-31B8-47B3-9C73-8225A3058E7D}" type="pres">
      <dgm:prSet presAssocID="{F076E0E2-A196-44A4-87DE-5FBED079355E}" presName="root2" presStyleCnt="0"/>
      <dgm:spPr/>
      <dgm:t>
        <a:bodyPr/>
        <a:lstStyle/>
        <a:p>
          <a:endParaRPr lang="en-US"/>
        </a:p>
      </dgm:t>
    </dgm:pt>
    <dgm:pt modelId="{7C0134F2-55AD-47E1-84AD-66FF7E68D9F7}" type="pres">
      <dgm:prSet presAssocID="{F076E0E2-A196-44A4-87DE-5FBED079355E}" presName="LevelTwoTextNode" presStyleLbl="node4" presStyleIdx="0" presStyleCnt="15" custLinFactY="100000" custLinFactNeighborX="-44098" custLinFactNeighborY="103026">
        <dgm:presLayoutVars>
          <dgm:chPref val="3"/>
        </dgm:presLayoutVars>
      </dgm:prSet>
      <dgm:spPr/>
      <dgm:t>
        <a:bodyPr/>
        <a:lstStyle/>
        <a:p>
          <a:endParaRPr lang="en-US"/>
        </a:p>
      </dgm:t>
    </dgm:pt>
    <dgm:pt modelId="{67A94181-19DC-4B22-89C7-971B6C14D730}" type="pres">
      <dgm:prSet presAssocID="{F076E0E2-A196-44A4-87DE-5FBED079355E}" presName="level3hierChild" presStyleCnt="0"/>
      <dgm:spPr/>
      <dgm:t>
        <a:bodyPr/>
        <a:lstStyle/>
        <a:p>
          <a:endParaRPr lang="en-US"/>
        </a:p>
      </dgm:t>
    </dgm:pt>
    <dgm:pt modelId="{D12D4B1B-D5E2-4C65-ACEC-C980C83D1EEF}" type="pres">
      <dgm:prSet presAssocID="{69760816-09BF-4C9F-9759-2BD819C770F7}" presName="conn2-1" presStyleLbl="parChTrans1D4" presStyleIdx="1" presStyleCnt="15"/>
      <dgm:spPr/>
      <dgm:t>
        <a:bodyPr/>
        <a:lstStyle/>
        <a:p>
          <a:endParaRPr lang="en-US"/>
        </a:p>
      </dgm:t>
    </dgm:pt>
    <dgm:pt modelId="{6B23C2E5-F283-4B88-B3DF-58DC2D3C4749}" type="pres">
      <dgm:prSet presAssocID="{69760816-09BF-4C9F-9759-2BD819C770F7}" presName="connTx" presStyleLbl="parChTrans1D4" presStyleIdx="1" presStyleCnt="15"/>
      <dgm:spPr/>
      <dgm:t>
        <a:bodyPr/>
        <a:lstStyle/>
        <a:p>
          <a:endParaRPr lang="en-US"/>
        </a:p>
      </dgm:t>
    </dgm:pt>
    <dgm:pt modelId="{6499C4ED-7050-4966-ACC0-27CDE0D52C7E}" type="pres">
      <dgm:prSet presAssocID="{DFBF265F-26BC-4191-AFA9-02699D7429A1}" presName="root2" presStyleCnt="0"/>
      <dgm:spPr/>
    </dgm:pt>
    <dgm:pt modelId="{61A01A33-3C8A-4153-95AE-BF6B9C35A4F3}" type="pres">
      <dgm:prSet presAssocID="{DFBF265F-26BC-4191-AFA9-02699D7429A1}" presName="LevelTwoTextNode" presStyleLbl="node4" presStyleIdx="1" presStyleCnt="15" custLinFactNeighborX="-39008" custLinFactNeighborY="21478">
        <dgm:presLayoutVars>
          <dgm:chPref val="3"/>
        </dgm:presLayoutVars>
      </dgm:prSet>
      <dgm:spPr/>
      <dgm:t>
        <a:bodyPr/>
        <a:lstStyle/>
        <a:p>
          <a:endParaRPr lang="en-US"/>
        </a:p>
      </dgm:t>
    </dgm:pt>
    <dgm:pt modelId="{F1ADE4F4-58E9-401C-BA76-728E85324912}" type="pres">
      <dgm:prSet presAssocID="{DFBF265F-26BC-4191-AFA9-02699D7429A1}" presName="level3hierChild" presStyleCnt="0"/>
      <dgm:spPr/>
    </dgm:pt>
    <dgm:pt modelId="{77346B0C-3AA2-4D37-8E1C-B29C79AE560E}" type="pres">
      <dgm:prSet presAssocID="{D339BE32-570C-4D9B-8A03-60647E41FB29}" presName="conn2-1" presStyleLbl="parChTrans1D4" presStyleIdx="2" presStyleCnt="15"/>
      <dgm:spPr/>
      <dgm:t>
        <a:bodyPr/>
        <a:lstStyle/>
        <a:p>
          <a:endParaRPr lang="en-US"/>
        </a:p>
      </dgm:t>
    </dgm:pt>
    <dgm:pt modelId="{3E60F58F-D54C-4D58-8254-B08947A7CEC9}" type="pres">
      <dgm:prSet presAssocID="{D339BE32-570C-4D9B-8A03-60647E41FB29}" presName="connTx" presStyleLbl="parChTrans1D4" presStyleIdx="2" presStyleCnt="15"/>
      <dgm:spPr/>
      <dgm:t>
        <a:bodyPr/>
        <a:lstStyle/>
        <a:p>
          <a:endParaRPr lang="en-US"/>
        </a:p>
      </dgm:t>
    </dgm:pt>
    <dgm:pt modelId="{71F53E13-1777-4FB7-B734-501CA55096B7}" type="pres">
      <dgm:prSet presAssocID="{0CEE92DC-45D7-4F21-8C0A-F68E88A37E4D}" presName="root2" presStyleCnt="0"/>
      <dgm:spPr/>
    </dgm:pt>
    <dgm:pt modelId="{6E2A96D3-D36B-4B24-9831-9EAA922742A0}" type="pres">
      <dgm:prSet presAssocID="{0CEE92DC-45D7-4F21-8C0A-F68E88A37E4D}" presName="LevelTwoTextNode" presStyleLbl="node4" presStyleIdx="2" presStyleCnt="15" custLinFactNeighborX="-39008" custLinFactNeighborY="53677">
        <dgm:presLayoutVars>
          <dgm:chPref val="3"/>
        </dgm:presLayoutVars>
      </dgm:prSet>
      <dgm:spPr/>
      <dgm:t>
        <a:bodyPr/>
        <a:lstStyle/>
        <a:p>
          <a:endParaRPr lang="en-US"/>
        </a:p>
      </dgm:t>
    </dgm:pt>
    <dgm:pt modelId="{11C54CDD-FBAF-43FB-999A-977DBB53FED4}" type="pres">
      <dgm:prSet presAssocID="{0CEE92DC-45D7-4F21-8C0A-F68E88A37E4D}" presName="level3hierChild" presStyleCnt="0"/>
      <dgm:spPr/>
    </dgm:pt>
    <dgm:pt modelId="{DE5DD98D-F411-4780-BE70-1C0448035A4D}" type="pres">
      <dgm:prSet presAssocID="{9F6F26D8-F386-4CD2-9E6E-8B43F4A68163}" presName="conn2-1" presStyleLbl="parChTrans1D4" presStyleIdx="3" presStyleCnt="15"/>
      <dgm:spPr/>
      <dgm:t>
        <a:bodyPr/>
        <a:lstStyle/>
        <a:p>
          <a:endParaRPr lang="en-US"/>
        </a:p>
      </dgm:t>
    </dgm:pt>
    <dgm:pt modelId="{9A9F31EB-19B6-4A40-8607-EF24FCC0733A}" type="pres">
      <dgm:prSet presAssocID="{9F6F26D8-F386-4CD2-9E6E-8B43F4A68163}" presName="connTx" presStyleLbl="parChTrans1D4" presStyleIdx="3" presStyleCnt="15"/>
      <dgm:spPr/>
      <dgm:t>
        <a:bodyPr/>
        <a:lstStyle/>
        <a:p>
          <a:endParaRPr lang="en-US"/>
        </a:p>
      </dgm:t>
    </dgm:pt>
    <dgm:pt modelId="{B5846FD7-FF7C-492C-B8EF-36CA2FAB3C36}" type="pres">
      <dgm:prSet presAssocID="{0D683AE0-2FD4-47F8-A52F-AE90C79B651F}" presName="root2" presStyleCnt="0"/>
      <dgm:spPr/>
    </dgm:pt>
    <dgm:pt modelId="{E510CB41-2FD7-47A8-8516-A7DF84DA2590}" type="pres">
      <dgm:prSet presAssocID="{0D683AE0-2FD4-47F8-A52F-AE90C79B651F}" presName="LevelTwoTextNode" presStyleLbl="node4" presStyleIdx="3" presStyleCnt="15" custLinFactNeighborX="-15051" custLinFactNeighborY="-76274">
        <dgm:presLayoutVars>
          <dgm:chPref val="3"/>
        </dgm:presLayoutVars>
      </dgm:prSet>
      <dgm:spPr/>
      <dgm:t>
        <a:bodyPr/>
        <a:lstStyle/>
        <a:p>
          <a:endParaRPr lang="en-US"/>
        </a:p>
      </dgm:t>
    </dgm:pt>
    <dgm:pt modelId="{C3601415-EB32-4EA4-8740-F1730C082B95}" type="pres">
      <dgm:prSet presAssocID="{0D683AE0-2FD4-47F8-A52F-AE90C79B651F}" presName="level3hierChild" presStyleCnt="0"/>
      <dgm:spPr/>
    </dgm:pt>
    <dgm:pt modelId="{922052D3-6DA8-4A3C-BD48-95FC1F54B449}" type="pres">
      <dgm:prSet presAssocID="{71F8C2DA-5F25-4B4C-AB03-5D21FD6AA036}" presName="conn2-1" presStyleLbl="parChTrans1D4" presStyleIdx="4" presStyleCnt="15"/>
      <dgm:spPr/>
      <dgm:t>
        <a:bodyPr/>
        <a:lstStyle/>
        <a:p>
          <a:endParaRPr lang="en-US"/>
        </a:p>
      </dgm:t>
    </dgm:pt>
    <dgm:pt modelId="{DCE774E5-17DD-40F1-A245-D2D7F9B2ED54}" type="pres">
      <dgm:prSet presAssocID="{71F8C2DA-5F25-4B4C-AB03-5D21FD6AA036}" presName="connTx" presStyleLbl="parChTrans1D4" presStyleIdx="4" presStyleCnt="15"/>
      <dgm:spPr/>
      <dgm:t>
        <a:bodyPr/>
        <a:lstStyle/>
        <a:p>
          <a:endParaRPr lang="en-US"/>
        </a:p>
      </dgm:t>
    </dgm:pt>
    <dgm:pt modelId="{FFB92792-A7F7-49E1-879E-E27E1AD735BD}" type="pres">
      <dgm:prSet presAssocID="{78037183-5574-42C3-AB76-A9401653169F}" presName="root2" presStyleCnt="0"/>
      <dgm:spPr/>
    </dgm:pt>
    <dgm:pt modelId="{D70E66A2-FD9D-42A5-B1A8-26E55D95B756}" type="pres">
      <dgm:prSet presAssocID="{78037183-5574-42C3-AB76-A9401653169F}" presName="LevelTwoTextNode" presStyleLbl="node4" presStyleIdx="4" presStyleCnt="15" custLinFactNeighborX="-296" custLinFactNeighborY="-56045">
        <dgm:presLayoutVars>
          <dgm:chPref val="3"/>
        </dgm:presLayoutVars>
      </dgm:prSet>
      <dgm:spPr/>
      <dgm:t>
        <a:bodyPr/>
        <a:lstStyle/>
        <a:p>
          <a:endParaRPr lang="en-US"/>
        </a:p>
      </dgm:t>
    </dgm:pt>
    <dgm:pt modelId="{E2032EE5-0398-4FC3-BC6E-D5DEE75D000F}" type="pres">
      <dgm:prSet presAssocID="{78037183-5574-42C3-AB76-A9401653169F}" presName="level3hierChild" presStyleCnt="0"/>
      <dgm:spPr/>
    </dgm:pt>
    <dgm:pt modelId="{1F16D923-1110-42DC-A588-8CF60B3BBFFF}" type="pres">
      <dgm:prSet presAssocID="{1451E722-82C8-41F0-BBDE-B800F9221741}" presName="conn2-1" presStyleLbl="parChTrans1D4" presStyleIdx="5" presStyleCnt="15"/>
      <dgm:spPr/>
      <dgm:t>
        <a:bodyPr/>
        <a:lstStyle/>
        <a:p>
          <a:endParaRPr lang="en-US"/>
        </a:p>
      </dgm:t>
    </dgm:pt>
    <dgm:pt modelId="{B959935A-03DF-40CB-9608-059319A66C37}" type="pres">
      <dgm:prSet presAssocID="{1451E722-82C8-41F0-BBDE-B800F9221741}" presName="connTx" presStyleLbl="parChTrans1D4" presStyleIdx="5" presStyleCnt="15"/>
      <dgm:spPr/>
      <dgm:t>
        <a:bodyPr/>
        <a:lstStyle/>
        <a:p>
          <a:endParaRPr lang="en-US"/>
        </a:p>
      </dgm:t>
    </dgm:pt>
    <dgm:pt modelId="{33A22EC8-5C04-4DC5-A67D-7FA7E42EE2EF}" type="pres">
      <dgm:prSet presAssocID="{610A8C02-9DA4-44AB-9179-25BAEE6F1499}" presName="root2" presStyleCnt="0"/>
      <dgm:spPr/>
    </dgm:pt>
    <dgm:pt modelId="{5CFE77F3-F359-48B7-8C57-77D4CF69E168}" type="pres">
      <dgm:prSet presAssocID="{610A8C02-9DA4-44AB-9179-25BAEE6F1499}" presName="LevelTwoTextNode" presStyleLbl="node4" presStyleIdx="5" presStyleCnt="15" custLinFactNeighborX="-296" custLinFactNeighborY="-59007">
        <dgm:presLayoutVars>
          <dgm:chPref val="3"/>
        </dgm:presLayoutVars>
      </dgm:prSet>
      <dgm:spPr/>
      <dgm:t>
        <a:bodyPr/>
        <a:lstStyle/>
        <a:p>
          <a:endParaRPr lang="en-US"/>
        </a:p>
      </dgm:t>
    </dgm:pt>
    <dgm:pt modelId="{5FB927E6-02DF-44E9-B0D0-FBC9F44A13C6}" type="pres">
      <dgm:prSet presAssocID="{610A8C02-9DA4-44AB-9179-25BAEE6F1499}" presName="level3hierChild" presStyleCnt="0"/>
      <dgm:spPr/>
    </dgm:pt>
    <dgm:pt modelId="{A6D4A682-5040-4599-8872-7F5A7268BFA7}" type="pres">
      <dgm:prSet presAssocID="{50EFA0FC-EB90-4362-9A14-8A3BADA85FA9}" presName="conn2-1" presStyleLbl="parChTrans1D4" presStyleIdx="6" presStyleCnt="15"/>
      <dgm:spPr/>
      <dgm:t>
        <a:bodyPr/>
        <a:lstStyle/>
        <a:p>
          <a:endParaRPr lang="en-US"/>
        </a:p>
      </dgm:t>
    </dgm:pt>
    <dgm:pt modelId="{071B3852-FE85-4B01-8F1E-363E87178864}" type="pres">
      <dgm:prSet presAssocID="{50EFA0FC-EB90-4362-9A14-8A3BADA85FA9}" presName="connTx" presStyleLbl="parChTrans1D4" presStyleIdx="6" presStyleCnt="15"/>
      <dgm:spPr/>
      <dgm:t>
        <a:bodyPr/>
        <a:lstStyle/>
        <a:p>
          <a:endParaRPr lang="en-US"/>
        </a:p>
      </dgm:t>
    </dgm:pt>
    <dgm:pt modelId="{21A947FD-3A42-40B2-8FC4-A3634F315134}" type="pres">
      <dgm:prSet presAssocID="{BF436A55-B407-4150-A336-644BB340045C}" presName="root2" presStyleCnt="0"/>
      <dgm:spPr/>
    </dgm:pt>
    <dgm:pt modelId="{62920FFC-A165-4253-A516-4BF05E7A52B5}" type="pres">
      <dgm:prSet presAssocID="{BF436A55-B407-4150-A336-644BB340045C}" presName="LevelTwoTextNode" presStyleLbl="node4" presStyleIdx="6" presStyleCnt="15" custLinFactNeighborX="-296" custLinFactNeighborY="-59007">
        <dgm:presLayoutVars>
          <dgm:chPref val="3"/>
        </dgm:presLayoutVars>
      </dgm:prSet>
      <dgm:spPr/>
      <dgm:t>
        <a:bodyPr/>
        <a:lstStyle/>
        <a:p>
          <a:endParaRPr lang="en-US"/>
        </a:p>
      </dgm:t>
    </dgm:pt>
    <dgm:pt modelId="{F3E4D0DD-343B-4CE7-B853-6325883A568C}" type="pres">
      <dgm:prSet presAssocID="{BF436A55-B407-4150-A336-644BB340045C}" presName="level3hierChild" presStyleCnt="0"/>
      <dgm:spPr/>
    </dgm:pt>
    <dgm:pt modelId="{DF59D772-9A40-400B-8779-FBE69FD343B4}" type="pres">
      <dgm:prSet presAssocID="{D6839511-A0EF-420E-A015-AEE4E10570B1}" presName="conn2-1" presStyleLbl="parChTrans1D4" presStyleIdx="7" presStyleCnt="15"/>
      <dgm:spPr/>
      <dgm:t>
        <a:bodyPr/>
        <a:lstStyle/>
        <a:p>
          <a:endParaRPr lang="en-US"/>
        </a:p>
      </dgm:t>
    </dgm:pt>
    <dgm:pt modelId="{E144DF88-A92F-4788-AEE4-379F590CD426}" type="pres">
      <dgm:prSet presAssocID="{D6839511-A0EF-420E-A015-AEE4E10570B1}" presName="connTx" presStyleLbl="parChTrans1D4" presStyleIdx="7" presStyleCnt="15"/>
      <dgm:spPr/>
      <dgm:t>
        <a:bodyPr/>
        <a:lstStyle/>
        <a:p>
          <a:endParaRPr lang="en-US"/>
        </a:p>
      </dgm:t>
    </dgm:pt>
    <dgm:pt modelId="{AB63A6C0-3D27-4D99-83CC-985853B8040F}" type="pres">
      <dgm:prSet presAssocID="{138D70A0-D1C6-499F-8EE9-DF3FB6497F7E}" presName="root2" presStyleCnt="0"/>
      <dgm:spPr/>
    </dgm:pt>
    <dgm:pt modelId="{4C60C056-ABAB-4659-9D81-F1AB1810279C}" type="pres">
      <dgm:prSet presAssocID="{138D70A0-D1C6-499F-8EE9-DF3FB6497F7E}" presName="LevelTwoTextNode" presStyleLbl="node4" presStyleIdx="7" presStyleCnt="15" custLinFactNeighborX="-296" custLinFactNeighborY="-59007">
        <dgm:presLayoutVars>
          <dgm:chPref val="3"/>
        </dgm:presLayoutVars>
      </dgm:prSet>
      <dgm:spPr/>
      <dgm:t>
        <a:bodyPr/>
        <a:lstStyle/>
        <a:p>
          <a:endParaRPr lang="en-US"/>
        </a:p>
      </dgm:t>
    </dgm:pt>
    <dgm:pt modelId="{03B9F56C-B21F-41C7-876F-2AFE5DD897C7}" type="pres">
      <dgm:prSet presAssocID="{138D70A0-D1C6-499F-8EE9-DF3FB6497F7E}" presName="level3hierChild" presStyleCnt="0"/>
      <dgm:spPr/>
    </dgm:pt>
    <dgm:pt modelId="{25F03D54-E400-43EF-B4EE-08BE0AF950F3}" type="pres">
      <dgm:prSet presAssocID="{66F4AB5E-0F8B-447F-9597-606FB491D2BA}" presName="conn2-1" presStyleLbl="parChTrans1D4" presStyleIdx="8" presStyleCnt="15"/>
      <dgm:spPr/>
      <dgm:t>
        <a:bodyPr/>
        <a:lstStyle/>
        <a:p>
          <a:endParaRPr lang="en-US"/>
        </a:p>
      </dgm:t>
    </dgm:pt>
    <dgm:pt modelId="{85D9C175-66B5-40F1-A23A-14737136CCA8}" type="pres">
      <dgm:prSet presAssocID="{66F4AB5E-0F8B-447F-9597-606FB491D2BA}" presName="connTx" presStyleLbl="parChTrans1D4" presStyleIdx="8" presStyleCnt="15"/>
      <dgm:spPr/>
      <dgm:t>
        <a:bodyPr/>
        <a:lstStyle/>
        <a:p>
          <a:endParaRPr lang="en-US"/>
        </a:p>
      </dgm:t>
    </dgm:pt>
    <dgm:pt modelId="{6FBAEBEF-DA52-4D36-80A5-024FC2CAAFF1}" type="pres">
      <dgm:prSet presAssocID="{425EC11C-07D5-45C6-B2DA-619CB740BB1A}" presName="root2" presStyleCnt="0"/>
      <dgm:spPr/>
    </dgm:pt>
    <dgm:pt modelId="{39FA636E-9BCB-42DE-AE1D-21D4BA12E6EB}" type="pres">
      <dgm:prSet presAssocID="{425EC11C-07D5-45C6-B2DA-619CB740BB1A}" presName="LevelTwoTextNode" presStyleLbl="node4" presStyleIdx="8" presStyleCnt="15" custLinFactNeighborX="-296" custLinFactNeighborY="-59007">
        <dgm:presLayoutVars>
          <dgm:chPref val="3"/>
        </dgm:presLayoutVars>
      </dgm:prSet>
      <dgm:spPr/>
      <dgm:t>
        <a:bodyPr/>
        <a:lstStyle/>
        <a:p>
          <a:endParaRPr lang="en-US"/>
        </a:p>
      </dgm:t>
    </dgm:pt>
    <dgm:pt modelId="{5A09296B-904E-43F7-A9FA-7B4F67E585F5}" type="pres">
      <dgm:prSet presAssocID="{425EC11C-07D5-45C6-B2DA-619CB740BB1A}" presName="level3hierChild" presStyleCnt="0"/>
      <dgm:spPr/>
    </dgm:pt>
    <dgm:pt modelId="{67C82D17-77AA-46B7-9E70-A9E0926DEE15}" type="pres">
      <dgm:prSet presAssocID="{7FE31D2A-10ED-4747-AB5B-71102F05050B}" presName="conn2-1" presStyleLbl="parChTrans1D4" presStyleIdx="9" presStyleCnt="15"/>
      <dgm:spPr/>
      <dgm:t>
        <a:bodyPr/>
        <a:lstStyle/>
        <a:p>
          <a:endParaRPr lang="en-US"/>
        </a:p>
      </dgm:t>
    </dgm:pt>
    <dgm:pt modelId="{F6232752-2BB8-43EC-99AC-7EDE0421B878}" type="pres">
      <dgm:prSet presAssocID="{7FE31D2A-10ED-4747-AB5B-71102F05050B}" presName="connTx" presStyleLbl="parChTrans1D4" presStyleIdx="9" presStyleCnt="15"/>
      <dgm:spPr/>
      <dgm:t>
        <a:bodyPr/>
        <a:lstStyle/>
        <a:p>
          <a:endParaRPr lang="en-US"/>
        </a:p>
      </dgm:t>
    </dgm:pt>
    <dgm:pt modelId="{3BE9EC1A-0BC9-479A-937A-0EAE9899AA97}" type="pres">
      <dgm:prSet presAssocID="{51D3C566-69A6-4735-9A1F-447D1BB3353F}" presName="root2" presStyleCnt="0"/>
      <dgm:spPr/>
    </dgm:pt>
    <dgm:pt modelId="{57A20CFE-660C-4739-8B6C-B6647011CF42}" type="pres">
      <dgm:prSet presAssocID="{51D3C566-69A6-4735-9A1F-447D1BB3353F}" presName="LevelTwoTextNode" presStyleLbl="node4" presStyleIdx="9" presStyleCnt="15" custLinFactNeighborX="-296" custLinFactNeighborY="-59007">
        <dgm:presLayoutVars>
          <dgm:chPref val="3"/>
        </dgm:presLayoutVars>
      </dgm:prSet>
      <dgm:spPr/>
      <dgm:t>
        <a:bodyPr/>
        <a:lstStyle/>
        <a:p>
          <a:endParaRPr lang="en-US"/>
        </a:p>
      </dgm:t>
    </dgm:pt>
    <dgm:pt modelId="{2B018BD0-DB76-4C80-983C-2C32D8B0FFD8}" type="pres">
      <dgm:prSet presAssocID="{51D3C566-69A6-4735-9A1F-447D1BB3353F}" presName="level3hierChild" presStyleCnt="0"/>
      <dgm:spPr/>
    </dgm:pt>
    <dgm:pt modelId="{D2671A5C-285C-44A0-91F4-478F588E505E}" type="pres">
      <dgm:prSet presAssocID="{FAA31528-B864-4D83-A948-50A4220AC293}" presName="conn2-1" presStyleLbl="parChTrans1D4" presStyleIdx="10" presStyleCnt="15"/>
      <dgm:spPr/>
      <dgm:t>
        <a:bodyPr/>
        <a:lstStyle/>
        <a:p>
          <a:endParaRPr lang="en-US"/>
        </a:p>
      </dgm:t>
    </dgm:pt>
    <dgm:pt modelId="{82972D7E-32BD-4C36-B95D-4EACC24C9753}" type="pres">
      <dgm:prSet presAssocID="{FAA31528-B864-4D83-A948-50A4220AC293}" presName="connTx" presStyleLbl="parChTrans1D4" presStyleIdx="10" presStyleCnt="15"/>
      <dgm:spPr/>
      <dgm:t>
        <a:bodyPr/>
        <a:lstStyle/>
        <a:p>
          <a:endParaRPr lang="en-US"/>
        </a:p>
      </dgm:t>
    </dgm:pt>
    <dgm:pt modelId="{13137BAB-9FA5-4C11-AF93-B691EFB0042E}" type="pres">
      <dgm:prSet presAssocID="{1A919DB4-E267-4632-8FA0-DE02FC870FEF}" presName="root2" presStyleCnt="0"/>
      <dgm:spPr/>
    </dgm:pt>
    <dgm:pt modelId="{8A9885E4-810A-4D51-B845-31394623D3EE}" type="pres">
      <dgm:prSet presAssocID="{1A919DB4-E267-4632-8FA0-DE02FC870FEF}" presName="LevelTwoTextNode" presStyleLbl="node4" presStyleIdx="10" presStyleCnt="15" custLinFactNeighborX="-296" custLinFactNeighborY="-59007">
        <dgm:presLayoutVars>
          <dgm:chPref val="3"/>
        </dgm:presLayoutVars>
      </dgm:prSet>
      <dgm:spPr/>
      <dgm:t>
        <a:bodyPr/>
        <a:lstStyle/>
        <a:p>
          <a:endParaRPr lang="en-US"/>
        </a:p>
      </dgm:t>
    </dgm:pt>
    <dgm:pt modelId="{178CF41C-B60B-4C94-9419-D38810199DCA}" type="pres">
      <dgm:prSet presAssocID="{1A919DB4-E267-4632-8FA0-DE02FC870FEF}" presName="level3hierChild" presStyleCnt="0"/>
      <dgm:spPr/>
    </dgm:pt>
    <dgm:pt modelId="{7FFF0660-7336-45EA-8C97-61A221EE2D70}" type="pres">
      <dgm:prSet presAssocID="{F457B7F4-D673-47B0-A618-A786E7A8C60D}" presName="conn2-1" presStyleLbl="parChTrans1D4" presStyleIdx="11" presStyleCnt="15"/>
      <dgm:spPr/>
      <dgm:t>
        <a:bodyPr/>
        <a:lstStyle/>
        <a:p>
          <a:endParaRPr lang="en-US"/>
        </a:p>
      </dgm:t>
    </dgm:pt>
    <dgm:pt modelId="{9936159D-31E5-488F-9BDD-10641B8D3E01}" type="pres">
      <dgm:prSet presAssocID="{F457B7F4-D673-47B0-A618-A786E7A8C60D}" presName="connTx" presStyleLbl="parChTrans1D4" presStyleIdx="11" presStyleCnt="15"/>
      <dgm:spPr/>
      <dgm:t>
        <a:bodyPr/>
        <a:lstStyle/>
        <a:p>
          <a:endParaRPr lang="en-US"/>
        </a:p>
      </dgm:t>
    </dgm:pt>
    <dgm:pt modelId="{D23C7249-C7E4-453E-9999-776E280A32A1}" type="pres">
      <dgm:prSet presAssocID="{C03816EB-BCF5-4546-A0BF-BBE578EC4693}" presName="root2" presStyleCnt="0"/>
      <dgm:spPr/>
    </dgm:pt>
    <dgm:pt modelId="{130C22C1-C3F6-4440-B474-135AACDA752E}" type="pres">
      <dgm:prSet presAssocID="{C03816EB-BCF5-4546-A0BF-BBE578EC4693}" presName="LevelTwoTextNode" presStyleLbl="node4" presStyleIdx="11" presStyleCnt="15" custLinFactNeighborX="-296" custLinFactNeighborY="-65033">
        <dgm:presLayoutVars>
          <dgm:chPref val="3"/>
        </dgm:presLayoutVars>
      </dgm:prSet>
      <dgm:spPr/>
      <dgm:t>
        <a:bodyPr/>
        <a:lstStyle/>
        <a:p>
          <a:endParaRPr lang="en-US"/>
        </a:p>
      </dgm:t>
    </dgm:pt>
    <dgm:pt modelId="{4D418EDC-BFF2-45AF-8DD3-19AFC8B7ECC5}" type="pres">
      <dgm:prSet presAssocID="{C03816EB-BCF5-4546-A0BF-BBE578EC4693}" presName="level3hierChild" presStyleCnt="0"/>
      <dgm:spPr/>
    </dgm:pt>
    <dgm:pt modelId="{C6EEDBD3-CEFD-4D4A-AF10-08BA37E5247C}" type="pres">
      <dgm:prSet presAssocID="{78E12FD3-5C7E-479C-AB1D-F6FEC3C83B4C}" presName="conn2-1" presStyleLbl="parChTrans1D4" presStyleIdx="12" presStyleCnt="15"/>
      <dgm:spPr/>
      <dgm:t>
        <a:bodyPr/>
        <a:lstStyle/>
        <a:p>
          <a:endParaRPr lang="en-US"/>
        </a:p>
      </dgm:t>
    </dgm:pt>
    <dgm:pt modelId="{CEA76B12-73C9-4CBD-89B1-269E5E7AFC49}" type="pres">
      <dgm:prSet presAssocID="{78E12FD3-5C7E-479C-AB1D-F6FEC3C83B4C}" presName="connTx" presStyleLbl="parChTrans1D4" presStyleIdx="12" presStyleCnt="15"/>
      <dgm:spPr/>
      <dgm:t>
        <a:bodyPr/>
        <a:lstStyle/>
        <a:p>
          <a:endParaRPr lang="en-US"/>
        </a:p>
      </dgm:t>
    </dgm:pt>
    <dgm:pt modelId="{A6C08AA6-918F-4101-AFF1-183AB51ADFDC}" type="pres">
      <dgm:prSet presAssocID="{B408D419-C2C1-4B55-8F6E-7F9E1931E8D0}" presName="root2" presStyleCnt="0"/>
      <dgm:spPr/>
    </dgm:pt>
    <dgm:pt modelId="{8907D945-F9DA-4600-87C0-35A22543C8FB}" type="pres">
      <dgm:prSet presAssocID="{B408D419-C2C1-4B55-8F6E-7F9E1931E8D0}" presName="LevelTwoTextNode" presStyleLbl="node4" presStyleIdx="12" presStyleCnt="15" custLinFactNeighborX="-296" custLinFactNeighborY="-65033">
        <dgm:presLayoutVars>
          <dgm:chPref val="3"/>
        </dgm:presLayoutVars>
      </dgm:prSet>
      <dgm:spPr/>
      <dgm:t>
        <a:bodyPr/>
        <a:lstStyle/>
        <a:p>
          <a:endParaRPr lang="en-US"/>
        </a:p>
      </dgm:t>
    </dgm:pt>
    <dgm:pt modelId="{48D96F64-CD2E-439A-8B2B-4A818F2DFB39}" type="pres">
      <dgm:prSet presAssocID="{B408D419-C2C1-4B55-8F6E-7F9E1931E8D0}" presName="level3hierChild" presStyleCnt="0"/>
      <dgm:spPr/>
    </dgm:pt>
    <dgm:pt modelId="{74CCC4BB-373C-4561-A8BC-56F68E830919}" type="pres">
      <dgm:prSet presAssocID="{B90255EA-FBEA-4479-ACC2-43C03866C356}" presName="conn2-1" presStyleLbl="parChTrans1D4" presStyleIdx="13" presStyleCnt="15"/>
      <dgm:spPr/>
      <dgm:t>
        <a:bodyPr/>
        <a:lstStyle/>
        <a:p>
          <a:endParaRPr lang="en-US"/>
        </a:p>
      </dgm:t>
    </dgm:pt>
    <dgm:pt modelId="{E8E58E1E-3660-4C00-89CA-D77C6B3D0944}" type="pres">
      <dgm:prSet presAssocID="{B90255EA-FBEA-4479-ACC2-43C03866C356}" presName="connTx" presStyleLbl="parChTrans1D4" presStyleIdx="13" presStyleCnt="15"/>
      <dgm:spPr/>
      <dgm:t>
        <a:bodyPr/>
        <a:lstStyle/>
        <a:p>
          <a:endParaRPr lang="en-US"/>
        </a:p>
      </dgm:t>
    </dgm:pt>
    <dgm:pt modelId="{04030CE9-7998-4EBE-8CFF-FC89477550C2}" type="pres">
      <dgm:prSet presAssocID="{25947BC2-C81B-4F57-A8FB-F8E4F462B63F}" presName="root2" presStyleCnt="0"/>
      <dgm:spPr/>
    </dgm:pt>
    <dgm:pt modelId="{0014B53A-9263-4EAB-A9C4-CD78AF73276E}" type="pres">
      <dgm:prSet presAssocID="{25947BC2-C81B-4F57-A8FB-F8E4F462B63F}" presName="LevelTwoTextNode" presStyleLbl="node4" presStyleIdx="13" presStyleCnt="15" custLinFactNeighborX="-296" custLinFactNeighborY="-65033">
        <dgm:presLayoutVars>
          <dgm:chPref val="3"/>
        </dgm:presLayoutVars>
      </dgm:prSet>
      <dgm:spPr/>
      <dgm:t>
        <a:bodyPr/>
        <a:lstStyle/>
        <a:p>
          <a:endParaRPr lang="en-US"/>
        </a:p>
      </dgm:t>
    </dgm:pt>
    <dgm:pt modelId="{72E5482E-2B49-4DF3-8411-FF1FF9C88E9D}" type="pres">
      <dgm:prSet presAssocID="{25947BC2-C81B-4F57-A8FB-F8E4F462B63F}" presName="level3hierChild" presStyleCnt="0"/>
      <dgm:spPr/>
    </dgm:pt>
    <dgm:pt modelId="{6B08627A-2275-4161-AD84-EE74FC977656}" type="pres">
      <dgm:prSet presAssocID="{F8CC49E4-6DB0-49F1-B087-8F96AB821084}" presName="conn2-1" presStyleLbl="parChTrans1D4" presStyleIdx="14" presStyleCnt="15"/>
      <dgm:spPr/>
      <dgm:t>
        <a:bodyPr/>
        <a:lstStyle/>
        <a:p>
          <a:endParaRPr lang="en-US"/>
        </a:p>
      </dgm:t>
    </dgm:pt>
    <dgm:pt modelId="{3EED04C8-CBD4-43C4-88EF-35D7A334F357}" type="pres">
      <dgm:prSet presAssocID="{F8CC49E4-6DB0-49F1-B087-8F96AB821084}" presName="connTx" presStyleLbl="parChTrans1D4" presStyleIdx="14" presStyleCnt="15"/>
      <dgm:spPr/>
      <dgm:t>
        <a:bodyPr/>
        <a:lstStyle/>
        <a:p>
          <a:endParaRPr lang="en-US"/>
        </a:p>
      </dgm:t>
    </dgm:pt>
    <dgm:pt modelId="{CDC8F53B-068E-4FC7-A497-D00820E80CE3}" type="pres">
      <dgm:prSet presAssocID="{272F2D19-DBB8-475A-A985-495851A9E05D}" presName="root2" presStyleCnt="0"/>
      <dgm:spPr/>
    </dgm:pt>
    <dgm:pt modelId="{426E51B7-461F-4A57-B70A-B1DEC9404C3F}" type="pres">
      <dgm:prSet presAssocID="{272F2D19-DBB8-475A-A985-495851A9E05D}" presName="LevelTwoTextNode" presStyleLbl="node4" presStyleIdx="14" presStyleCnt="15" custLinFactNeighborX="-18229" custLinFactNeighborY="20724">
        <dgm:presLayoutVars>
          <dgm:chPref val="3"/>
        </dgm:presLayoutVars>
      </dgm:prSet>
      <dgm:spPr/>
      <dgm:t>
        <a:bodyPr/>
        <a:lstStyle/>
        <a:p>
          <a:endParaRPr lang="en-US"/>
        </a:p>
      </dgm:t>
    </dgm:pt>
    <dgm:pt modelId="{1537198A-D9C0-40C7-9175-7E4BE8981C6F}" type="pres">
      <dgm:prSet presAssocID="{272F2D19-DBB8-475A-A985-495851A9E05D}" presName="level3hierChild" presStyleCnt="0"/>
      <dgm:spPr/>
    </dgm:pt>
  </dgm:ptLst>
  <dgm:cxnLst>
    <dgm:cxn modelId="{696BE128-F97A-4DA0-A3F4-5B03AC3E6F59}" type="presOf" srcId="{610A8C02-9DA4-44AB-9179-25BAEE6F1499}" destId="{5CFE77F3-F359-48B7-8C57-77D4CF69E168}" srcOrd="0" destOrd="0" presId="urn:microsoft.com/office/officeart/2005/8/layout/hierarchy2"/>
    <dgm:cxn modelId="{BDA10C2C-6FF0-43CA-BE15-FCC5451B8CE8}" srcId="{0D683AE0-2FD4-47F8-A52F-AE90C79B651F}" destId="{BF436A55-B407-4150-A336-644BB340045C}" srcOrd="2" destOrd="0" parTransId="{50EFA0FC-EB90-4362-9A14-8A3BADA85FA9}" sibTransId="{D78CFBDD-45FC-47FE-AC37-99DFAB19D2AF}"/>
    <dgm:cxn modelId="{05CB7E40-9743-442B-B17E-84142D0CBFD2}" type="presOf" srcId="{1451E722-82C8-41F0-BBDE-B800F9221741}" destId="{B959935A-03DF-40CB-9608-059319A66C37}" srcOrd="1" destOrd="0" presId="urn:microsoft.com/office/officeart/2005/8/layout/hierarchy2"/>
    <dgm:cxn modelId="{E9C7CFF1-D8BD-4036-9499-9458E7DCE77A}" type="presOf" srcId="{51D3C566-69A6-4735-9A1F-447D1BB3353F}" destId="{57A20CFE-660C-4739-8B6C-B6647011CF42}" srcOrd="0" destOrd="0" presId="urn:microsoft.com/office/officeart/2005/8/layout/hierarchy2"/>
    <dgm:cxn modelId="{9F338A48-9125-4B5A-ABB5-FD3B8E32B4A4}" type="presOf" srcId="{FAA31528-B864-4D83-A948-50A4220AC293}" destId="{D2671A5C-285C-44A0-91F4-478F588E505E}" srcOrd="0" destOrd="0" presId="urn:microsoft.com/office/officeart/2005/8/layout/hierarchy2"/>
    <dgm:cxn modelId="{022B49D3-456E-4F49-8078-FC1231D67E33}" srcId="{0D683AE0-2FD4-47F8-A52F-AE90C79B651F}" destId="{C03816EB-BCF5-4546-A0BF-BBE578EC4693}" srcOrd="7" destOrd="0" parTransId="{F457B7F4-D673-47B0-A618-A786E7A8C60D}" sibTransId="{6C9E4948-11F3-47A4-AAFB-3D7A4ACD06C3}"/>
    <dgm:cxn modelId="{18EF1C1D-D13F-4482-BDCE-FF6AA622C05C}" type="presOf" srcId="{272F2D19-DBB8-475A-A985-495851A9E05D}" destId="{426E51B7-461F-4A57-B70A-B1DEC9404C3F}" srcOrd="0" destOrd="0" presId="urn:microsoft.com/office/officeart/2005/8/layout/hierarchy2"/>
    <dgm:cxn modelId="{0054FF21-37B6-482C-A8DD-C46BF612D734}" srcId="{A3D6ED69-EB57-4BDE-A227-082DAE96C189}" destId="{88DA309E-AF70-4B7D-A48C-0C9727E1923C}" srcOrd="0" destOrd="0" parTransId="{ACB0E4E4-9E29-4677-9DBE-2DCC76D10101}" sibTransId="{DE1628D9-A832-45BC-ABBD-17D20C9EA081}"/>
    <dgm:cxn modelId="{FB592BBB-9B9F-4E69-BBAB-163DF0E1736C}" srcId="{88DA309E-AF70-4B7D-A48C-0C9727E1923C}" destId="{14E4BF4A-DDCB-43B1-B856-D1E204CC274D}" srcOrd="1" destOrd="0" parTransId="{7A4CB5D1-2D84-41CD-BC0C-82F89E772FFA}" sibTransId="{48BB93A4-79D0-4A28-871C-635F3AD91AB1}"/>
    <dgm:cxn modelId="{F8825326-FCEE-4B87-B1E2-99A87E66706A}" type="presOf" srcId="{7FE31D2A-10ED-4747-AB5B-71102F05050B}" destId="{F6232752-2BB8-43EC-99AC-7EDE0421B878}" srcOrd="1" destOrd="0" presId="urn:microsoft.com/office/officeart/2005/8/layout/hierarchy2"/>
    <dgm:cxn modelId="{36C0E9AE-70C9-4006-9482-8174F0932AB6}" type="presOf" srcId="{25947BC2-C81B-4F57-A8FB-F8E4F462B63F}" destId="{0014B53A-9263-4EAB-A9C4-CD78AF73276E}" srcOrd="0" destOrd="0" presId="urn:microsoft.com/office/officeart/2005/8/layout/hierarchy2"/>
    <dgm:cxn modelId="{66C36014-3564-497F-B40B-E5B7AA7459C2}" type="presOf" srcId="{F8CC49E4-6DB0-49F1-B087-8F96AB821084}" destId="{3EED04C8-CBD4-43C4-88EF-35D7A334F357}" srcOrd="1" destOrd="0" presId="urn:microsoft.com/office/officeart/2005/8/layout/hierarchy2"/>
    <dgm:cxn modelId="{C8D1EA58-5D45-4139-BA85-A57AD934577D}" type="presOf" srcId="{138D70A0-D1C6-499F-8EE9-DF3FB6497F7E}" destId="{4C60C056-ABAB-4659-9D81-F1AB1810279C}" srcOrd="0" destOrd="0" presId="urn:microsoft.com/office/officeart/2005/8/layout/hierarchy2"/>
    <dgm:cxn modelId="{982AD634-3DC6-4689-8301-193C48D3C040}" srcId="{F328DECF-4E80-4CBB-B0FD-15648DFB8E48}" destId="{F076E0E2-A196-44A4-87DE-5FBED079355E}" srcOrd="0" destOrd="0" parTransId="{CCB58864-3AC2-4A92-A514-2E54E2CDE72D}" sibTransId="{9E7E03D1-C76E-43B1-9BCF-CC6C295C3F2D}"/>
    <dgm:cxn modelId="{C1795C37-BC75-4968-867E-F404061091A1}" type="presOf" srcId="{9F6F26D8-F386-4CD2-9E6E-8B43F4A68163}" destId="{9A9F31EB-19B6-4A40-8607-EF24FCC0733A}" srcOrd="1" destOrd="0" presId="urn:microsoft.com/office/officeart/2005/8/layout/hierarchy2"/>
    <dgm:cxn modelId="{7D2C3103-11FF-4716-93D0-061DDBB21E7A}" srcId="{14E4BF4A-DDCB-43B1-B856-D1E204CC274D}" destId="{7326E236-7435-4011-877F-97A744AFF59C}" srcOrd="0" destOrd="0" parTransId="{F0DBFC63-CBD2-479C-AC24-2AB62219119D}" sibTransId="{0175CB66-4AED-4003-8215-AFBCE3E7D71C}"/>
    <dgm:cxn modelId="{729CECF4-0C23-48BB-9F43-CC584EBD3B7F}" type="presOf" srcId="{F457B7F4-D673-47B0-A618-A786E7A8C60D}" destId="{7FFF0660-7336-45EA-8C97-61A221EE2D70}" srcOrd="0" destOrd="0" presId="urn:microsoft.com/office/officeart/2005/8/layout/hierarchy2"/>
    <dgm:cxn modelId="{F9046A07-16E0-4ACD-85E3-959E06A96DA0}" type="presOf" srcId="{B408D419-C2C1-4B55-8F6E-7F9E1931E8D0}" destId="{8907D945-F9DA-4600-87C0-35A22543C8FB}" srcOrd="0" destOrd="0" presId="urn:microsoft.com/office/officeart/2005/8/layout/hierarchy2"/>
    <dgm:cxn modelId="{089EF97F-0BAB-4963-B127-8B7F69BF7A8B}" type="presOf" srcId="{9F6F26D8-F386-4CD2-9E6E-8B43F4A68163}" destId="{DE5DD98D-F411-4780-BE70-1C0448035A4D}" srcOrd="0" destOrd="0" presId="urn:microsoft.com/office/officeart/2005/8/layout/hierarchy2"/>
    <dgm:cxn modelId="{56A5B57F-C303-41E3-AC11-16E0D9DD4F5D}" type="presOf" srcId="{F076E0E2-A196-44A4-87DE-5FBED079355E}" destId="{7C0134F2-55AD-47E1-84AD-66FF7E68D9F7}" srcOrd="0" destOrd="0" presId="urn:microsoft.com/office/officeart/2005/8/layout/hierarchy2"/>
    <dgm:cxn modelId="{0FDA9FBB-2609-426D-8C4E-B16474993164}" type="presOf" srcId="{78E12FD3-5C7E-479C-AB1D-F6FEC3C83B4C}" destId="{C6EEDBD3-CEFD-4D4A-AF10-08BA37E5247C}" srcOrd="0" destOrd="0" presId="urn:microsoft.com/office/officeart/2005/8/layout/hierarchy2"/>
    <dgm:cxn modelId="{3AA63BE5-0F73-480E-AF60-8812501FDC0C}" type="presOf" srcId="{7326E236-7435-4011-877F-97A744AFF59C}" destId="{A4FB81C7-A480-4FE4-883E-C353718717C2}" srcOrd="0" destOrd="0" presId="urn:microsoft.com/office/officeart/2005/8/layout/hierarchy2"/>
    <dgm:cxn modelId="{33581C83-4FCA-445B-9A32-52DC08A6112C}" type="presOf" srcId="{FAA31528-B864-4D83-A948-50A4220AC293}" destId="{82972D7E-32BD-4C36-B95D-4EACC24C9753}" srcOrd="1" destOrd="0" presId="urn:microsoft.com/office/officeart/2005/8/layout/hierarchy2"/>
    <dgm:cxn modelId="{41D92367-6BA8-4B2E-BF30-B1AA7F21183B}" type="presOf" srcId="{71F8C2DA-5F25-4B4C-AB03-5D21FD6AA036}" destId="{922052D3-6DA8-4A3C-BD48-95FC1F54B449}" srcOrd="0" destOrd="0" presId="urn:microsoft.com/office/officeart/2005/8/layout/hierarchy2"/>
    <dgm:cxn modelId="{915D029D-2035-45AF-8797-C690A4AA077F}" type="presOf" srcId="{F0DBFC63-CBD2-479C-AC24-2AB62219119D}" destId="{B65C55D4-31CD-483D-BC1E-707F91594BC1}" srcOrd="0" destOrd="0" presId="urn:microsoft.com/office/officeart/2005/8/layout/hierarchy2"/>
    <dgm:cxn modelId="{4F9CBAC7-4169-4E6D-8BD4-506C96684D7A}" type="presOf" srcId="{7FE31D2A-10ED-4747-AB5B-71102F05050B}" destId="{67C82D17-77AA-46B7-9E70-A9E0926DEE15}" srcOrd="0" destOrd="0" presId="urn:microsoft.com/office/officeart/2005/8/layout/hierarchy2"/>
    <dgm:cxn modelId="{C3F94399-5AF2-40B4-83FA-AB2F9899D80B}" type="presOf" srcId="{78037183-5574-42C3-AB76-A9401653169F}" destId="{D70E66A2-FD9D-42A5-B1A8-26E55D95B756}" srcOrd="0" destOrd="0" presId="urn:microsoft.com/office/officeart/2005/8/layout/hierarchy2"/>
    <dgm:cxn modelId="{377B7337-E40A-4675-822F-F6945BEF1FF4}" srcId="{0D683AE0-2FD4-47F8-A52F-AE90C79B651F}" destId="{425EC11C-07D5-45C6-B2DA-619CB740BB1A}" srcOrd="4" destOrd="0" parTransId="{66F4AB5E-0F8B-447F-9597-606FB491D2BA}" sibTransId="{160CC2D2-7AEC-4460-A781-77AB72EF91DC}"/>
    <dgm:cxn modelId="{CE1B8B6F-6B21-4CB3-8A82-CFF44566BFC8}" srcId="{F076E0E2-A196-44A4-87DE-5FBED079355E}" destId="{0CEE92DC-45D7-4F21-8C0A-F68E88A37E4D}" srcOrd="1" destOrd="0" parTransId="{D339BE32-570C-4D9B-8A03-60647E41FB29}" sibTransId="{638994B2-E24B-499D-9B8E-C4F1D6A0BEF3}"/>
    <dgm:cxn modelId="{7757419E-A993-48C2-AF07-4BC3B5A827C1}" type="presOf" srcId="{F0DBFC63-CBD2-479C-AC24-2AB62219119D}" destId="{4E81DB5C-D9A5-495A-A4A7-2AF35D5EE0A5}" srcOrd="1" destOrd="0" presId="urn:microsoft.com/office/officeart/2005/8/layout/hierarchy2"/>
    <dgm:cxn modelId="{24B3D8A6-064D-463B-BDE6-FD3E9FF9170B}" type="presOf" srcId="{425EC11C-07D5-45C6-B2DA-619CB740BB1A}" destId="{39FA636E-9BCB-42DE-AE1D-21D4BA12E6EB}" srcOrd="0" destOrd="0" presId="urn:microsoft.com/office/officeart/2005/8/layout/hierarchy2"/>
    <dgm:cxn modelId="{0180B2AC-85C6-4560-8244-D832F5BA6386}" type="presOf" srcId="{69760816-09BF-4C9F-9759-2BD819C770F7}" destId="{6B23C2E5-F283-4B88-B3DF-58DC2D3C4749}" srcOrd="1" destOrd="0" presId="urn:microsoft.com/office/officeart/2005/8/layout/hierarchy2"/>
    <dgm:cxn modelId="{2B03150A-BC52-4E75-BDF5-976866095093}" type="presOf" srcId="{CCB58864-3AC2-4A92-A514-2E54E2CDE72D}" destId="{BB1242F4-71C2-454F-AE6A-FE7B5C99E85E}" srcOrd="1" destOrd="0" presId="urn:microsoft.com/office/officeart/2005/8/layout/hierarchy2"/>
    <dgm:cxn modelId="{8194916D-AE44-418B-A72E-0CB2808B3706}" type="presOf" srcId="{CCB58864-3AC2-4A92-A514-2E54E2CDE72D}" destId="{870D2F0E-4C31-47C5-B063-858E9664E286}" srcOrd="0" destOrd="0" presId="urn:microsoft.com/office/officeart/2005/8/layout/hierarchy2"/>
    <dgm:cxn modelId="{D540718B-5825-4A8A-8A02-7C9371362F39}" type="presOf" srcId="{F328DECF-4E80-4CBB-B0FD-15648DFB8E48}" destId="{31BEF11E-81A9-4FBB-B58D-623F262A6FAE}" srcOrd="0" destOrd="0" presId="urn:microsoft.com/office/officeart/2005/8/layout/hierarchy2"/>
    <dgm:cxn modelId="{21EFD836-6A2B-407B-A85A-0A05AE8AB654}" type="presOf" srcId="{BF436A55-B407-4150-A336-644BB340045C}" destId="{62920FFC-A165-4253-A516-4BF05E7A52B5}" srcOrd="0" destOrd="0" presId="urn:microsoft.com/office/officeart/2005/8/layout/hierarchy2"/>
    <dgm:cxn modelId="{BC24BDD5-89C4-4B57-8C60-9259584C9998}" type="presOf" srcId="{50EFA0FC-EB90-4362-9A14-8A3BADA85FA9}" destId="{A6D4A682-5040-4599-8872-7F5A7268BFA7}" srcOrd="0" destOrd="0" presId="urn:microsoft.com/office/officeart/2005/8/layout/hierarchy2"/>
    <dgm:cxn modelId="{3B3A039F-B7C1-404A-845E-F9C3FE81291C}" type="presOf" srcId="{A3D6ED69-EB57-4BDE-A227-082DAE96C189}" destId="{2FEF0B14-F8AB-49E4-BB54-4B0748AD876E}" srcOrd="0" destOrd="0" presId="urn:microsoft.com/office/officeart/2005/8/layout/hierarchy2"/>
    <dgm:cxn modelId="{23AA7741-BD81-4A24-9444-74FCD08F7B49}" type="presOf" srcId="{66F4AB5E-0F8B-447F-9597-606FB491D2BA}" destId="{85D9C175-66B5-40F1-A23A-14737136CCA8}" srcOrd="1" destOrd="0" presId="urn:microsoft.com/office/officeart/2005/8/layout/hierarchy2"/>
    <dgm:cxn modelId="{A1482319-9549-48B2-8276-5434EB677024}" type="presOf" srcId="{66F4AB5E-0F8B-447F-9597-606FB491D2BA}" destId="{25F03D54-E400-43EF-B4EE-08BE0AF950F3}" srcOrd="0" destOrd="0" presId="urn:microsoft.com/office/officeart/2005/8/layout/hierarchy2"/>
    <dgm:cxn modelId="{C68657E7-A430-4DDC-9414-6AAC96DB558D}" srcId="{0D683AE0-2FD4-47F8-A52F-AE90C79B651F}" destId="{610A8C02-9DA4-44AB-9179-25BAEE6F1499}" srcOrd="1" destOrd="0" parTransId="{1451E722-82C8-41F0-BBDE-B800F9221741}" sibTransId="{E508D7BB-8C59-470A-87FC-990A8D8C440F}"/>
    <dgm:cxn modelId="{2C5C2A41-11C8-4A99-80D8-8F13F65FE979}" type="presOf" srcId="{1451E722-82C8-41F0-BBDE-B800F9221741}" destId="{1F16D923-1110-42DC-A588-8CF60B3BBFFF}" srcOrd="0" destOrd="0" presId="urn:microsoft.com/office/officeart/2005/8/layout/hierarchy2"/>
    <dgm:cxn modelId="{BDFBBC20-0A0C-4A5E-8EF4-A2AB660BA201}" srcId="{0D683AE0-2FD4-47F8-A52F-AE90C79B651F}" destId="{138D70A0-D1C6-499F-8EE9-DF3FB6497F7E}" srcOrd="3" destOrd="0" parTransId="{D6839511-A0EF-420E-A015-AEE4E10570B1}" sibTransId="{39D38457-FC30-44FE-A598-C9125113037D}"/>
    <dgm:cxn modelId="{4EA8A15B-548A-4EDE-A9AB-6E0531959197}" type="presOf" srcId="{5F916DBB-A222-47AA-B670-C4B07639B15B}" destId="{867937B0-AF61-4354-8925-7A02A40C6825}" srcOrd="0" destOrd="0" presId="urn:microsoft.com/office/officeart/2005/8/layout/hierarchy2"/>
    <dgm:cxn modelId="{E3A2C596-2965-432E-A0AC-8C3B43485B6E}" type="presOf" srcId="{D339BE32-570C-4D9B-8A03-60647E41FB29}" destId="{77346B0C-3AA2-4D37-8E1C-B29C79AE560E}" srcOrd="0" destOrd="0" presId="urn:microsoft.com/office/officeart/2005/8/layout/hierarchy2"/>
    <dgm:cxn modelId="{CC2F107E-D5CA-495F-B5D5-EA0467B75B77}" srcId="{0D683AE0-2FD4-47F8-A52F-AE90C79B651F}" destId="{25947BC2-C81B-4F57-A8FB-F8E4F462B63F}" srcOrd="9" destOrd="0" parTransId="{B90255EA-FBEA-4479-ACC2-43C03866C356}" sibTransId="{8B3D9724-1BCF-4899-8DDC-3AB9B74E15B8}"/>
    <dgm:cxn modelId="{321B768B-48A6-4FEF-9603-0FEC1FE78BFA}" type="presOf" srcId="{0CEE92DC-45D7-4F21-8C0A-F68E88A37E4D}" destId="{6E2A96D3-D36B-4B24-9831-9EAA922742A0}" srcOrd="0" destOrd="0" presId="urn:microsoft.com/office/officeart/2005/8/layout/hierarchy2"/>
    <dgm:cxn modelId="{93E1ADB3-CE73-4DB4-82C6-952FE1F59756}" type="presOf" srcId="{D6839511-A0EF-420E-A015-AEE4E10570B1}" destId="{E144DF88-A92F-4788-AEE4-379F590CD426}" srcOrd="1" destOrd="0" presId="urn:microsoft.com/office/officeart/2005/8/layout/hierarchy2"/>
    <dgm:cxn modelId="{532A15A1-133F-4D9C-8071-6FCD25B8CBC2}" srcId="{0CEE92DC-45D7-4F21-8C0A-F68E88A37E4D}" destId="{272F2D19-DBB8-475A-A985-495851A9E05D}" srcOrd="1" destOrd="0" parTransId="{F8CC49E4-6DB0-49F1-B087-8F96AB821084}" sibTransId="{24E3D9A9-B919-400A-9DF6-F81342524AA5}"/>
    <dgm:cxn modelId="{4852A14D-40D5-4DB6-A733-1A921F7DC8FB}" type="presOf" srcId="{B90255EA-FBEA-4479-ACC2-43C03866C356}" destId="{E8E58E1E-3660-4C00-89CA-D77C6B3D0944}" srcOrd="1" destOrd="0" presId="urn:microsoft.com/office/officeart/2005/8/layout/hierarchy2"/>
    <dgm:cxn modelId="{BFE6F26D-F70C-4202-A8C1-7F3159B905B4}" type="presOf" srcId="{50EFA0FC-EB90-4362-9A14-8A3BADA85FA9}" destId="{071B3852-FE85-4B01-8F1E-363E87178864}" srcOrd="1" destOrd="0" presId="urn:microsoft.com/office/officeart/2005/8/layout/hierarchy2"/>
    <dgm:cxn modelId="{81A12298-03F6-48B4-986D-6B500BD2A400}" type="presOf" srcId="{78E12FD3-5C7E-479C-AB1D-F6FEC3C83B4C}" destId="{CEA76B12-73C9-4CBD-89B1-269E5E7AFC49}" srcOrd="1" destOrd="0" presId="urn:microsoft.com/office/officeart/2005/8/layout/hierarchy2"/>
    <dgm:cxn modelId="{325FB6FE-E272-4618-AC9B-4BEF613711BD}" type="presOf" srcId="{7A4CB5D1-2D84-41CD-BC0C-82F89E772FFA}" destId="{93DD17A6-B9E0-4C83-97EA-16D0D8FD2E1F}" srcOrd="1" destOrd="0" presId="urn:microsoft.com/office/officeart/2005/8/layout/hierarchy2"/>
    <dgm:cxn modelId="{B13F3EB3-5C02-4EFA-9A62-76DB86BA1A84}" srcId="{0D683AE0-2FD4-47F8-A52F-AE90C79B651F}" destId="{78037183-5574-42C3-AB76-A9401653169F}" srcOrd="0" destOrd="0" parTransId="{71F8C2DA-5F25-4B4C-AB03-5D21FD6AA036}" sibTransId="{41A6B747-216E-4EE9-BF36-78E3149FA498}"/>
    <dgm:cxn modelId="{9C3A7B5A-CD91-48CA-B03A-FBA7E5B3B70C}" srcId="{0D683AE0-2FD4-47F8-A52F-AE90C79B651F}" destId="{B408D419-C2C1-4B55-8F6E-7F9E1931E8D0}" srcOrd="8" destOrd="0" parTransId="{78E12FD3-5C7E-479C-AB1D-F6FEC3C83B4C}" sibTransId="{86B9A853-2EED-4B42-A6D0-EE203EEF07D0}"/>
    <dgm:cxn modelId="{86905480-851D-4F76-AE36-FC74F1C70327}" type="presOf" srcId="{88DA309E-AF70-4B7D-A48C-0C9727E1923C}" destId="{B99AECFE-86B1-40F1-A6F3-289DB15FAA56}" srcOrd="0" destOrd="0" presId="urn:microsoft.com/office/officeart/2005/8/layout/hierarchy2"/>
    <dgm:cxn modelId="{A4DBC885-613A-43BD-AEDD-63299078905C}" srcId="{F076E0E2-A196-44A4-87DE-5FBED079355E}" destId="{DFBF265F-26BC-4191-AFA9-02699D7429A1}" srcOrd="0" destOrd="0" parTransId="{69760816-09BF-4C9F-9759-2BD819C770F7}" sibTransId="{34691EC9-6F7B-42AF-80C4-936D480BEA8A}"/>
    <dgm:cxn modelId="{52C5B8D2-21DC-4A1D-8F26-00508C5091CF}" srcId="{14E4BF4A-DDCB-43B1-B856-D1E204CC274D}" destId="{F328DECF-4E80-4CBB-B0FD-15648DFB8E48}" srcOrd="1" destOrd="0" parTransId="{A70E4E31-D6F2-45B0-89A6-839C2ECD400F}" sibTransId="{32E00C6E-1411-4AD3-BABD-7ABC662E70BB}"/>
    <dgm:cxn modelId="{1B3241B5-33B3-439A-9889-107B4BD14F1C}" type="presOf" srcId="{D6839511-A0EF-420E-A015-AEE4E10570B1}" destId="{DF59D772-9A40-400B-8779-FBE69FD343B4}" srcOrd="0" destOrd="0" presId="urn:microsoft.com/office/officeart/2005/8/layout/hierarchy2"/>
    <dgm:cxn modelId="{0A260B02-266C-4E45-B65B-906D3B965CCE}" type="presOf" srcId="{C03816EB-BCF5-4546-A0BF-BBE578EC4693}" destId="{130C22C1-C3F6-4440-B474-135AACDA752E}" srcOrd="0" destOrd="0" presId="urn:microsoft.com/office/officeart/2005/8/layout/hierarchy2"/>
    <dgm:cxn modelId="{67600112-C85F-4E68-AE83-06DE2DA0EA3D}" type="presOf" srcId="{D339BE32-570C-4D9B-8A03-60647E41FB29}" destId="{3E60F58F-D54C-4D58-8254-B08947A7CEC9}" srcOrd="1" destOrd="0" presId="urn:microsoft.com/office/officeart/2005/8/layout/hierarchy2"/>
    <dgm:cxn modelId="{73485426-7372-4088-8402-54C1E1C2D77C}" type="presOf" srcId="{A70E4E31-D6F2-45B0-89A6-839C2ECD400F}" destId="{20ADBD06-9359-4802-B4C0-A7CBAE84EBE9}" srcOrd="1" destOrd="0" presId="urn:microsoft.com/office/officeart/2005/8/layout/hierarchy2"/>
    <dgm:cxn modelId="{93E53986-138E-4A65-A3A1-88A33AAD2FC5}" type="presOf" srcId="{DFBF265F-26BC-4191-AFA9-02699D7429A1}" destId="{61A01A33-3C8A-4153-95AE-BF6B9C35A4F3}" srcOrd="0" destOrd="0" presId="urn:microsoft.com/office/officeart/2005/8/layout/hierarchy2"/>
    <dgm:cxn modelId="{239EC839-23CB-4811-BC26-BCECF7FE54ED}" type="presOf" srcId="{7A4CB5D1-2D84-41CD-BC0C-82F89E772FFA}" destId="{9C08CBB0-A89D-4AD2-AE0B-CAB99E8D72C8}" srcOrd="0" destOrd="0" presId="urn:microsoft.com/office/officeart/2005/8/layout/hierarchy2"/>
    <dgm:cxn modelId="{3397DC09-6E43-4EBC-9EEC-60EAB412E2DD}" type="presOf" srcId="{5F916DBB-A222-47AA-B670-C4B07639B15B}" destId="{A84FDF7A-2CB8-4675-A5CD-2BA3793905DC}" srcOrd="1" destOrd="0" presId="urn:microsoft.com/office/officeart/2005/8/layout/hierarchy2"/>
    <dgm:cxn modelId="{8EA39EAA-9EBC-4293-B2E7-CA5F8D8DC869}" srcId="{0D683AE0-2FD4-47F8-A52F-AE90C79B651F}" destId="{1A919DB4-E267-4632-8FA0-DE02FC870FEF}" srcOrd="6" destOrd="0" parTransId="{FAA31528-B864-4D83-A948-50A4220AC293}" sibTransId="{56C1D837-B864-4710-ADCC-DCAABD5588BE}"/>
    <dgm:cxn modelId="{2C9CAF55-ECDD-43A6-B0A9-5B15EA06DC2E}" type="presOf" srcId="{29CB5AA6-112F-47AF-928B-75826E6E6256}" destId="{8C536FA9-40AA-457A-8896-F056E5422695}" srcOrd="0" destOrd="0" presId="urn:microsoft.com/office/officeart/2005/8/layout/hierarchy2"/>
    <dgm:cxn modelId="{46C90E70-EE17-4F52-9FF9-A729E8CDBE7D}" type="presOf" srcId="{71F8C2DA-5F25-4B4C-AB03-5D21FD6AA036}" destId="{DCE774E5-17DD-40F1-A245-D2D7F9B2ED54}" srcOrd="1" destOrd="0" presId="urn:microsoft.com/office/officeart/2005/8/layout/hierarchy2"/>
    <dgm:cxn modelId="{B161C6C1-B95C-4AFE-9B71-0A37E20DB0AE}" type="presOf" srcId="{F8CC49E4-6DB0-49F1-B087-8F96AB821084}" destId="{6B08627A-2275-4161-AD84-EE74FC977656}" srcOrd="0" destOrd="0" presId="urn:microsoft.com/office/officeart/2005/8/layout/hierarchy2"/>
    <dgm:cxn modelId="{2EE0280E-CA49-4D17-973E-878529943E17}" srcId="{0D683AE0-2FD4-47F8-A52F-AE90C79B651F}" destId="{51D3C566-69A6-4735-9A1F-447D1BB3353F}" srcOrd="5" destOrd="0" parTransId="{7FE31D2A-10ED-4747-AB5B-71102F05050B}" sibTransId="{E247BCF3-F97B-485A-9824-D5C47EB42B91}"/>
    <dgm:cxn modelId="{A5189035-C84D-4DAB-B211-ED7C290BF998}" type="presOf" srcId="{1A919DB4-E267-4632-8FA0-DE02FC870FEF}" destId="{8A9885E4-810A-4D51-B845-31394623D3EE}" srcOrd="0" destOrd="0" presId="urn:microsoft.com/office/officeart/2005/8/layout/hierarchy2"/>
    <dgm:cxn modelId="{E2A3DF6C-EE41-4673-BBE8-6671580992B6}" type="presOf" srcId="{69760816-09BF-4C9F-9759-2BD819C770F7}" destId="{D12D4B1B-D5E2-4C65-ACEC-C980C83D1EEF}" srcOrd="0" destOrd="0" presId="urn:microsoft.com/office/officeart/2005/8/layout/hierarchy2"/>
    <dgm:cxn modelId="{D36B936D-E9EB-4CE2-8A10-02AA44D14281}" type="presOf" srcId="{14E4BF4A-DDCB-43B1-B856-D1E204CC274D}" destId="{59860E49-2664-4C99-A688-C4A1FC188C21}" srcOrd="0" destOrd="0" presId="urn:microsoft.com/office/officeart/2005/8/layout/hierarchy2"/>
    <dgm:cxn modelId="{64EB30E0-AA85-4891-8CA6-7BCEB2B55ACC}" type="presOf" srcId="{0D683AE0-2FD4-47F8-A52F-AE90C79B651F}" destId="{E510CB41-2FD7-47A8-8516-A7DF84DA2590}" srcOrd="0" destOrd="0" presId="urn:microsoft.com/office/officeart/2005/8/layout/hierarchy2"/>
    <dgm:cxn modelId="{5E0E1B3A-9BDD-40CD-8277-6A35D635334C}" type="presOf" srcId="{A70E4E31-D6F2-45B0-89A6-839C2ECD400F}" destId="{4D995407-B63D-40AA-B368-EB0904BD06D1}" srcOrd="0" destOrd="0" presId="urn:microsoft.com/office/officeart/2005/8/layout/hierarchy2"/>
    <dgm:cxn modelId="{57217B4D-D5F0-4BF0-946B-B25205E06B50}" type="presOf" srcId="{B90255EA-FBEA-4479-ACC2-43C03866C356}" destId="{74CCC4BB-373C-4561-A8BC-56F68E830919}" srcOrd="0" destOrd="0" presId="urn:microsoft.com/office/officeart/2005/8/layout/hierarchy2"/>
    <dgm:cxn modelId="{30EC9CF0-9D19-4EC4-BEAE-DE33FC6A2199}" srcId="{0CEE92DC-45D7-4F21-8C0A-F68E88A37E4D}" destId="{0D683AE0-2FD4-47F8-A52F-AE90C79B651F}" srcOrd="0" destOrd="0" parTransId="{9F6F26D8-F386-4CD2-9E6E-8B43F4A68163}" sibTransId="{6488DA52-7CC6-428A-AC35-A45458DA60E5}"/>
    <dgm:cxn modelId="{9D5AC01E-ACC0-4DFA-9969-72AF101435EF}" srcId="{88DA309E-AF70-4B7D-A48C-0C9727E1923C}" destId="{29CB5AA6-112F-47AF-928B-75826E6E6256}" srcOrd="0" destOrd="0" parTransId="{5F916DBB-A222-47AA-B670-C4B07639B15B}" sibTransId="{5F4F0265-A329-4AC1-80BE-62D5278BD344}"/>
    <dgm:cxn modelId="{CB36B3BD-BF77-4EEC-B11F-3FF28962F129}" type="presOf" srcId="{F457B7F4-D673-47B0-A618-A786E7A8C60D}" destId="{9936159D-31E5-488F-9BDD-10641B8D3E01}" srcOrd="1" destOrd="0" presId="urn:microsoft.com/office/officeart/2005/8/layout/hierarchy2"/>
    <dgm:cxn modelId="{3C92F1E2-8773-4040-8AB9-23B43E18FA00}" type="presParOf" srcId="{2FEF0B14-F8AB-49E4-BB54-4B0748AD876E}" destId="{4B924332-663B-47FD-A5AB-F029FC08D8D7}" srcOrd="0" destOrd="0" presId="urn:microsoft.com/office/officeart/2005/8/layout/hierarchy2"/>
    <dgm:cxn modelId="{C7D83223-7EE7-4AE8-8173-AE3796483865}" type="presParOf" srcId="{4B924332-663B-47FD-A5AB-F029FC08D8D7}" destId="{B99AECFE-86B1-40F1-A6F3-289DB15FAA56}" srcOrd="0" destOrd="0" presId="urn:microsoft.com/office/officeart/2005/8/layout/hierarchy2"/>
    <dgm:cxn modelId="{260E48DB-790B-4CE3-A56F-B3F36D07926D}" type="presParOf" srcId="{4B924332-663B-47FD-A5AB-F029FC08D8D7}" destId="{446D1A94-8EAC-4873-987A-D8951E7E05DC}" srcOrd="1" destOrd="0" presId="urn:microsoft.com/office/officeart/2005/8/layout/hierarchy2"/>
    <dgm:cxn modelId="{3E2EF9CD-AC47-445D-BC99-AC354A465EA5}" type="presParOf" srcId="{446D1A94-8EAC-4873-987A-D8951E7E05DC}" destId="{867937B0-AF61-4354-8925-7A02A40C6825}" srcOrd="0" destOrd="0" presId="urn:microsoft.com/office/officeart/2005/8/layout/hierarchy2"/>
    <dgm:cxn modelId="{3586CB64-1E51-4AB4-8170-B821CA78E7B3}" type="presParOf" srcId="{867937B0-AF61-4354-8925-7A02A40C6825}" destId="{A84FDF7A-2CB8-4675-A5CD-2BA3793905DC}" srcOrd="0" destOrd="0" presId="urn:microsoft.com/office/officeart/2005/8/layout/hierarchy2"/>
    <dgm:cxn modelId="{8EDB0E59-CAD5-48D1-9FFA-2EBC4156A5C9}" type="presParOf" srcId="{446D1A94-8EAC-4873-987A-D8951E7E05DC}" destId="{53F19261-6EF8-418E-B817-6806C838532D}" srcOrd="1" destOrd="0" presId="urn:microsoft.com/office/officeart/2005/8/layout/hierarchy2"/>
    <dgm:cxn modelId="{06C328B9-D7B5-48A6-8AD2-DE06E9B26C88}" type="presParOf" srcId="{53F19261-6EF8-418E-B817-6806C838532D}" destId="{8C536FA9-40AA-457A-8896-F056E5422695}" srcOrd="0" destOrd="0" presId="urn:microsoft.com/office/officeart/2005/8/layout/hierarchy2"/>
    <dgm:cxn modelId="{2910A546-5068-4A03-AC75-76146757897A}" type="presParOf" srcId="{53F19261-6EF8-418E-B817-6806C838532D}" destId="{B8184604-F9AF-4534-971A-EDC3F5C6C4E9}" srcOrd="1" destOrd="0" presId="urn:microsoft.com/office/officeart/2005/8/layout/hierarchy2"/>
    <dgm:cxn modelId="{5FA4DFD5-2AFE-4E81-945F-DFDA03E33E77}" type="presParOf" srcId="{446D1A94-8EAC-4873-987A-D8951E7E05DC}" destId="{9C08CBB0-A89D-4AD2-AE0B-CAB99E8D72C8}" srcOrd="2" destOrd="0" presId="urn:microsoft.com/office/officeart/2005/8/layout/hierarchy2"/>
    <dgm:cxn modelId="{CEBFBF5E-32A5-44AA-BDEB-398601E51528}" type="presParOf" srcId="{9C08CBB0-A89D-4AD2-AE0B-CAB99E8D72C8}" destId="{93DD17A6-B9E0-4C83-97EA-16D0D8FD2E1F}" srcOrd="0" destOrd="0" presId="urn:microsoft.com/office/officeart/2005/8/layout/hierarchy2"/>
    <dgm:cxn modelId="{486938EB-7EBD-42F1-85C3-0456604C40C3}" type="presParOf" srcId="{446D1A94-8EAC-4873-987A-D8951E7E05DC}" destId="{EF3F6BBC-2A9E-47C5-A884-F27600FDC688}" srcOrd="3" destOrd="0" presId="urn:microsoft.com/office/officeart/2005/8/layout/hierarchy2"/>
    <dgm:cxn modelId="{8458FC15-E217-4987-8D92-A58D1032EB9A}" type="presParOf" srcId="{EF3F6BBC-2A9E-47C5-A884-F27600FDC688}" destId="{59860E49-2664-4C99-A688-C4A1FC188C21}" srcOrd="0" destOrd="0" presId="urn:microsoft.com/office/officeart/2005/8/layout/hierarchy2"/>
    <dgm:cxn modelId="{011C4734-8D00-4C6D-8186-74F666DB6E9B}" type="presParOf" srcId="{EF3F6BBC-2A9E-47C5-A884-F27600FDC688}" destId="{AE70B296-726F-4BBA-B44D-39CAF442A994}" srcOrd="1" destOrd="0" presId="urn:microsoft.com/office/officeart/2005/8/layout/hierarchy2"/>
    <dgm:cxn modelId="{1C99B9CD-8511-4488-8FF1-C9FE8454988A}" type="presParOf" srcId="{AE70B296-726F-4BBA-B44D-39CAF442A994}" destId="{B65C55D4-31CD-483D-BC1E-707F91594BC1}" srcOrd="0" destOrd="0" presId="urn:microsoft.com/office/officeart/2005/8/layout/hierarchy2"/>
    <dgm:cxn modelId="{56C3D817-3F59-4C83-87FE-A9721AF0BE4A}" type="presParOf" srcId="{B65C55D4-31CD-483D-BC1E-707F91594BC1}" destId="{4E81DB5C-D9A5-495A-A4A7-2AF35D5EE0A5}" srcOrd="0" destOrd="0" presId="urn:microsoft.com/office/officeart/2005/8/layout/hierarchy2"/>
    <dgm:cxn modelId="{A2830CD3-1E0A-44B1-95A9-797D8FAB8FDE}" type="presParOf" srcId="{AE70B296-726F-4BBA-B44D-39CAF442A994}" destId="{DC2F8BFB-5862-4F0F-91BD-9F0810A9E3AC}" srcOrd="1" destOrd="0" presId="urn:microsoft.com/office/officeart/2005/8/layout/hierarchy2"/>
    <dgm:cxn modelId="{2653BA14-FD48-4330-AE1E-71236663C278}" type="presParOf" srcId="{DC2F8BFB-5862-4F0F-91BD-9F0810A9E3AC}" destId="{A4FB81C7-A480-4FE4-883E-C353718717C2}" srcOrd="0" destOrd="0" presId="urn:microsoft.com/office/officeart/2005/8/layout/hierarchy2"/>
    <dgm:cxn modelId="{7BC1A9E2-5F67-4C25-9EFF-AA8B8B0C7038}" type="presParOf" srcId="{DC2F8BFB-5862-4F0F-91BD-9F0810A9E3AC}" destId="{AA25F718-8563-43AD-9BBA-2067BCAFA179}" srcOrd="1" destOrd="0" presId="urn:microsoft.com/office/officeart/2005/8/layout/hierarchy2"/>
    <dgm:cxn modelId="{2762C502-62C5-4FF1-A6F4-173B92E315ED}" type="presParOf" srcId="{AE70B296-726F-4BBA-B44D-39CAF442A994}" destId="{4D995407-B63D-40AA-B368-EB0904BD06D1}" srcOrd="2" destOrd="0" presId="urn:microsoft.com/office/officeart/2005/8/layout/hierarchy2"/>
    <dgm:cxn modelId="{039D96B9-0454-4CCF-AB12-0F7E604B4D21}" type="presParOf" srcId="{4D995407-B63D-40AA-B368-EB0904BD06D1}" destId="{20ADBD06-9359-4802-B4C0-A7CBAE84EBE9}" srcOrd="0" destOrd="0" presId="urn:microsoft.com/office/officeart/2005/8/layout/hierarchy2"/>
    <dgm:cxn modelId="{CFF40F7E-B115-4CD6-B36F-B7521BD99E88}" type="presParOf" srcId="{AE70B296-726F-4BBA-B44D-39CAF442A994}" destId="{DCCDF9F7-7F37-429B-B160-3972EE23DADE}" srcOrd="3" destOrd="0" presId="urn:microsoft.com/office/officeart/2005/8/layout/hierarchy2"/>
    <dgm:cxn modelId="{274982E9-6055-4875-9063-8DC2E94E2DD5}" type="presParOf" srcId="{DCCDF9F7-7F37-429B-B160-3972EE23DADE}" destId="{31BEF11E-81A9-4FBB-B58D-623F262A6FAE}" srcOrd="0" destOrd="0" presId="urn:microsoft.com/office/officeart/2005/8/layout/hierarchy2"/>
    <dgm:cxn modelId="{8DEC1214-F81B-4060-A6F1-092B5D58AD91}" type="presParOf" srcId="{DCCDF9F7-7F37-429B-B160-3972EE23DADE}" destId="{7FD6A374-E3B1-4F09-ACBC-AC60D00DDE63}" srcOrd="1" destOrd="0" presId="urn:microsoft.com/office/officeart/2005/8/layout/hierarchy2"/>
    <dgm:cxn modelId="{02F6B5BF-FC8F-4719-8B8F-A67A592D8F67}" type="presParOf" srcId="{7FD6A374-E3B1-4F09-ACBC-AC60D00DDE63}" destId="{870D2F0E-4C31-47C5-B063-858E9664E286}" srcOrd="0" destOrd="0" presId="urn:microsoft.com/office/officeart/2005/8/layout/hierarchy2"/>
    <dgm:cxn modelId="{37F4451D-7054-4F2F-A41D-A1CA683C1259}" type="presParOf" srcId="{870D2F0E-4C31-47C5-B063-858E9664E286}" destId="{BB1242F4-71C2-454F-AE6A-FE7B5C99E85E}" srcOrd="0" destOrd="0" presId="urn:microsoft.com/office/officeart/2005/8/layout/hierarchy2"/>
    <dgm:cxn modelId="{53A9B603-EA11-469D-9CB3-0557F0B97572}" type="presParOf" srcId="{7FD6A374-E3B1-4F09-ACBC-AC60D00DDE63}" destId="{35F3DAAD-31B8-47B3-9C73-8225A3058E7D}" srcOrd="1" destOrd="0" presId="urn:microsoft.com/office/officeart/2005/8/layout/hierarchy2"/>
    <dgm:cxn modelId="{5D37F310-9408-4C73-B0C0-05874C9CB137}" type="presParOf" srcId="{35F3DAAD-31B8-47B3-9C73-8225A3058E7D}" destId="{7C0134F2-55AD-47E1-84AD-66FF7E68D9F7}" srcOrd="0" destOrd="0" presId="urn:microsoft.com/office/officeart/2005/8/layout/hierarchy2"/>
    <dgm:cxn modelId="{FF07D544-125E-47E4-B8DD-D7EC03AA23B2}" type="presParOf" srcId="{35F3DAAD-31B8-47B3-9C73-8225A3058E7D}" destId="{67A94181-19DC-4B22-89C7-971B6C14D730}" srcOrd="1" destOrd="0" presId="urn:microsoft.com/office/officeart/2005/8/layout/hierarchy2"/>
    <dgm:cxn modelId="{D6C784AC-C483-4064-B5D7-FE9850F3BD0F}" type="presParOf" srcId="{67A94181-19DC-4B22-89C7-971B6C14D730}" destId="{D12D4B1B-D5E2-4C65-ACEC-C980C83D1EEF}" srcOrd="0" destOrd="0" presId="urn:microsoft.com/office/officeart/2005/8/layout/hierarchy2"/>
    <dgm:cxn modelId="{999EBC0A-BDD4-4602-BF51-02AAAB5013A7}" type="presParOf" srcId="{D12D4B1B-D5E2-4C65-ACEC-C980C83D1EEF}" destId="{6B23C2E5-F283-4B88-B3DF-58DC2D3C4749}" srcOrd="0" destOrd="0" presId="urn:microsoft.com/office/officeart/2005/8/layout/hierarchy2"/>
    <dgm:cxn modelId="{F9AB92E3-8196-42EE-B322-5351368B7A16}" type="presParOf" srcId="{67A94181-19DC-4B22-89C7-971B6C14D730}" destId="{6499C4ED-7050-4966-ACC0-27CDE0D52C7E}" srcOrd="1" destOrd="0" presId="urn:microsoft.com/office/officeart/2005/8/layout/hierarchy2"/>
    <dgm:cxn modelId="{FB95E97C-85C7-4F57-BA44-AC1F38801F72}" type="presParOf" srcId="{6499C4ED-7050-4966-ACC0-27CDE0D52C7E}" destId="{61A01A33-3C8A-4153-95AE-BF6B9C35A4F3}" srcOrd="0" destOrd="0" presId="urn:microsoft.com/office/officeart/2005/8/layout/hierarchy2"/>
    <dgm:cxn modelId="{3EE759BB-B06D-402D-99E6-AEBA09A07F05}" type="presParOf" srcId="{6499C4ED-7050-4966-ACC0-27CDE0D52C7E}" destId="{F1ADE4F4-58E9-401C-BA76-728E85324912}" srcOrd="1" destOrd="0" presId="urn:microsoft.com/office/officeart/2005/8/layout/hierarchy2"/>
    <dgm:cxn modelId="{7DD5AD14-6900-4A29-95CA-F18DFD9174BB}" type="presParOf" srcId="{67A94181-19DC-4B22-89C7-971B6C14D730}" destId="{77346B0C-3AA2-4D37-8E1C-B29C79AE560E}" srcOrd="2" destOrd="0" presId="urn:microsoft.com/office/officeart/2005/8/layout/hierarchy2"/>
    <dgm:cxn modelId="{B595FA29-DC59-439F-B4A5-3322DCCCF6CB}" type="presParOf" srcId="{77346B0C-3AA2-4D37-8E1C-B29C79AE560E}" destId="{3E60F58F-D54C-4D58-8254-B08947A7CEC9}" srcOrd="0" destOrd="0" presId="urn:microsoft.com/office/officeart/2005/8/layout/hierarchy2"/>
    <dgm:cxn modelId="{70A6BF7F-32DF-4EDF-9398-90D85AC72933}" type="presParOf" srcId="{67A94181-19DC-4B22-89C7-971B6C14D730}" destId="{71F53E13-1777-4FB7-B734-501CA55096B7}" srcOrd="3" destOrd="0" presId="urn:microsoft.com/office/officeart/2005/8/layout/hierarchy2"/>
    <dgm:cxn modelId="{6EFC6806-9B2F-4FE0-B026-4E2959BFE8D5}" type="presParOf" srcId="{71F53E13-1777-4FB7-B734-501CA55096B7}" destId="{6E2A96D3-D36B-4B24-9831-9EAA922742A0}" srcOrd="0" destOrd="0" presId="urn:microsoft.com/office/officeart/2005/8/layout/hierarchy2"/>
    <dgm:cxn modelId="{23A569B1-1EF2-41B4-B38F-A1310DF82A56}" type="presParOf" srcId="{71F53E13-1777-4FB7-B734-501CA55096B7}" destId="{11C54CDD-FBAF-43FB-999A-977DBB53FED4}" srcOrd="1" destOrd="0" presId="urn:microsoft.com/office/officeart/2005/8/layout/hierarchy2"/>
    <dgm:cxn modelId="{2304EBE0-129C-4FC1-8B89-96083E3E4A1B}" type="presParOf" srcId="{11C54CDD-FBAF-43FB-999A-977DBB53FED4}" destId="{DE5DD98D-F411-4780-BE70-1C0448035A4D}" srcOrd="0" destOrd="0" presId="urn:microsoft.com/office/officeart/2005/8/layout/hierarchy2"/>
    <dgm:cxn modelId="{9CDBAB9C-96A5-443E-8AA2-9324382BCB6B}" type="presParOf" srcId="{DE5DD98D-F411-4780-BE70-1C0448035A4D}" destId="{9A9F31EB-19B6-4A40-8607-EF24FCC0733A}" srcOrd="0" destOrd="0" presId="urn:microsoft.com/office/officeart/2005/8/layout/hierarchy2"/>
    <dgm:cxn modelId="{A5CD8667-F9CA-4907-9C5D-ECFDD9181520}" type="presParOf" srcId="{11C54CDD-FBAF-43FB-999A-977DBB53FED4}" destId="{B5846FD7-FF7C-492C-B8EF-36CA2FAB3C36}" srcOrd="1" destOrd="0" presId="urn:microsoft.com/office/officeart/2005/8/layout/hierarchy2"/>
    <dgm:cxn modelId="{14267A08-9994-42F6-8AC6-376CA376DB6F}" type="presParOf" srcId="{B5846FD7-FF7C-492C-B8EF-36CA2FAB3C36}" destId="{E510CB41-2FD7-47A8-8516-A7DF84DA2590}" srcOrd="0" destOrd="0" presId="urn:microsoft.com/office/officeart/2005/8/layout/hierarchy2"/>
    <dgm:cxn modelId="{6ACD2C19-8B7A-4626-8958-4D10BAFE525E}" type="presParOf" srcId="{B5846FD7-FF7C-492C-B8EF-36CA2FAB3C36}" destId="{C3601415-EB32-4EA4-8740-F1730C082B95}" srcOrd="1" destOrd="0" presId="urn:microsoft.com/office/officeart/2005/8/layout/hierarchy2"/>
    <dgm:cxn modelId="{F4A612F9-5551-4C67-A148-C2A34A37C83E}" type="presParOf" srcId="{C3601415-EB32-4EA4-8740-F1730C082B95}" destId="{922052D3-6DA8-4A3C-BD48-95FC1F54B449}" srcOrd="0" destOrd="0" presId="urn:microsoft.com/office/officeart/2005/8/layout/hierarchy2"/>
    <dgm:cxn modelId="{8F9BDB21-9D52-4F3F-8CE5-8ACA44C729CF}" type="presParOf" srcId="{922052D3-6DA8-4A3C-BD48-95FC1F54B449}" destId="{DCE774E5-17DD-40F1-A245-D2D7F9B2ED54}" srcOrd="0" destOrd="0" presId="urn:microsoft.com/office/officeart/2005/8/layout/hierarchy2"/>
    <dgm:cxn modelId="{6533A8C8-BF77-45AE-9FC4-B0D86519EC87}" type="presParOf" srcId="{C3601415-EB32-4EA4-8740-F1730C082B95}" destId="{FFB92792-A7F7-49E1-879E-E27E1AD735BD}" srcOrd="1" destOrd="0" presId="urn:microsoft.com/office/officeart/2005/8/layout/hierarchy2"/>
    <dgm:cxn modelId="{95D1194D-BF0B-45A8-8078-A5167EFB3705}" type="presParOf" srcId="{FFB92792-A7F7-49E1-879E-E27E1AD735BD}" destId="{D70E66A2-FD9D-42A5-B1A8-26E55D95B756}" srcOrd="0" destOrd="0" presId="urn:microsoft.com/office/officeart/2005/8/layout/hierarchy2"/>
    <dgm:cxn modelId="{C4EBDB9E-7919-47FC-9BFB-38B195F06281}" type="presParOf" srcId="{FFB92792-A7F7-49E1-879E-E27E1AD735BD}" destId="{E2032EE5-0398-4FC3-BC6E-D5DEE75D000F}" srcOrd="1" destOrd="0" presId="urn:microsoft.com/office/officeart/2005/8/layout/hierarchy2"/>
    <dgm:cxn modelId="{45ADE11C-6082-4282-897E-09841BC4DE89}" type="presParOf" srcId="{C3601415-EB32-4EA4-8740-F1730C082B95}" destId="{1F16D923-1110-42DC-A588-8CF60B3BBFFF}" srcOrd="2" destOrd="0" presId="urn:microsoft.com/office/officeart/2005/8/layout/hierarchy2"/>
    <dgm:cxn modelId="{3BD44A30-137D-47B8-933E-03D5077FE576}" type="presParOf" srcId="{1F16D923-1110-42DC-A588-8CF60B3BBFFF}" destId="{B959935A-03DF-40CB-9608-059319A66C37}" srcOrd="0" destOrd="0" presId="urn:microsoft.com/office/officeart/2005/8/layout/hierarchy2"/>
    <dgm:cxn modelId="{0F70D7CF-F52E-4B4F-BFF4-BD762B143405}" type="presParOf" srcId="{C3601415-EB32-4EA4-8740-F1730C082B95}" destId="{33A22EC8-5C04-4DC5-A67D-7FA7E42EE2EF}" srcOrd="3" destOrd="0" presId="urn:microsoft.com/office/officeart/2005/8/layout/hierarchy2"/>
    <dgm:cxn modelId="{FF698FE0-F9DE-415D-8653-BAF8B9A5AF5C}" type="presParOf" srcId="{33A22EC8-5C04-4DC5-A67D-7FA7E42EE2EF}" destId="{5CFE77F3-F359-48B7-8C57-77D4CF69E168}" srcOrd="0" destOrd="0" presId="urn:microsoft.com/office/officeart/2005/8/layout/hierarchy2"/>
    <dgm:cxn modelId="{9F4FB236-BE4F-44CA-BB2F-541AD0A177E9}" type="presParOf" srcId="{33A22EC8-5C04-4DC5-A67D-7FA7E42EE2EF}" destId="{5FB927E6-02DF-44E9-B0D0-FBC9F44A13C6}" srcOrd="1" destOrd="0" presId="urn:microsoft.com/office/officeart/2005/8/layout/hierarchy2"/>
    <dgm:cxn modelId="{59C4C8EF-72B0-4F99-83CC-9493B35FE388}" type="presParOf" srcId="{C3601415-EB32-4EA4-8740-F1730C082B95}" destId="{A6D4A682-5040-4599-8872-7F5A7268BFA7}" srcOrd="4" destOrd="0" presId="urn:microsoft.com/office/officeart/2005/8/layout/hierarchy2"/>
    <dgm:cxn modelId="{E3C78A19-A114-469E-99D6-1B480004F49A}" type="presParOf" srcId="{A6D4A682-5040-4599-8872-7F5A7268BFA7}" destId="{071B3852-FE85-4B01-8F1E-363E87178864}" srcOrd="0" destOrd="0" presId="urn:microsoft.com/office/officeart/2005/8/layout/hierarchy2"/>
    <dgm:cxn modelId="{BD39696D-0996-4E44-A680-CE544D50D3D7}" type="presParOf" srcId="{C3601415-EB32-4EA4-8740-F1730C082B95}" destId="{21A947FD-3A42-40B2-8FC4-A3634F315134}" srcOrd="5" destOrd="0" presId="urn:microsoft.com/office/officeart/2005/8/layout/hierarchy2"/>
    <dgm:cxn modelId="{031CD1B2-AD50-44D0-AFE9-E2A677B39E13}" type="presParOf" srcId="{21A947FD-3A42-40B2-8FC4-A3634F315134}" destId="{62920FFC-A165-4253-A516-4BF05E7A52B5}" srcOrd="0" destOrd="0" presId="urn:microsoft.com/office/officeart/2005/8/layout/hierarchy2"/>
    <dgm:cxn modelId="{A176FF5E-6954-44B0-8850-E741418BD123}" type="presParOf" srcId="{21A947FD-3A42-40B2-8FC4-A3634F315134}" destId="{F3E4D0DD-343B-4CE7-B853-6325883A568C}" srcOrd="1" destOrd="0" presId="urn:microsoft.com/office/officeart/2005/8/layout/hierarchy2"/>
    <dgm:cxn modelId="{393759F0-31D6-41DB-AB17-77E53DEE0702}" type="presParOf" srcId="{C3601415-EB32-4EA4-8740-F1730C082B95}" destId="{DF59D772-9A40-400B-8779-FBE69FD343B4}" srcOrd="6" destOrd="0" presId="urn:microsoft.com/office/officeart/2005/8/layout/hierarchy2"/>
    <dgm:cxn modelId="{93CA49A9-F596-4E2E-8F77-A1331ADA0837}" type="presParOf" srcId="{DF59D772-9A40-400B-8779-FBE69FD343B4}" destId="{E144DF88-A92F-4788-AEE4-379F590CD426}" srcOrd="0" destOrd="0" presId="urn:microsoft.com/office/officeart/2005/8/layout/hierarchy2"/>
    <dgm:cxn modelId="{216EDAAB-E930-4C9C-9D2B-750D69C2A89A}" type="presParOf" srcId="{C3601415-EB32-4EA4-8740-F1730C082B95}" destId="{AB63A6C0-3D27-4D99-83CC-985853B8040F}" srcOrd="7" destOrd="0" presId="urn:microsoft.com/office/officeart/2005/8/layout/hierarchy2"/>
    <dgm:cxn modelId="{2CD1F7E9-55D0-43CD-B79B-6C89BF669684}" type="presParOf" srcId="{AB63A6C0-3D27-4D99-83CC-985853B8040F}" destId="{4C60C056-ABAB-4659-9D81-F1AB1810279C}" srcOrd="0" destOrd="0" presId="urn:microsoft.com/office/officeart/2005/8/layout/hierarchy2"/>
    <dgm:cxn modelId="{B3EFBCFC-3117-4FEA-967B-558711186330}" type="presParOf" srcId="{AB63A6C0-3D27-4D99-83CC-985853B8040F}" destId="{03B9F56C-B21F-41C7-876F-2AFE5DD897C7}" srcOrd="1" destOrd="0" presId="urn:microsoft.com/office/officeart/2005/8/layout/hierarchy2"/>
    <dgm:cxn modelId="{118E4176-CE17-4493-8A22-FCCC59FFE957}" type="presParOf" srcId="{C3601415-EB32-4EA4-8740-F1730C082B95}" destId="{25F03D54-E400-43EF-B4EE-08BE0AF950F3}" srcOrd="8" destOrd="0" presId="urn:microsoft.com/office/officeart/2005/8/layout/hierarchy2"/>
    <dgm:cxn modelId="{C17F1BC5-1540-45C3-BCB2-9CD9716EE08B}" type="presParOf" srcId="{25F03D54-E400-43EF-B4EE-08BE0AF950F3}" destId="{85D9C175-66B5-40F1-A23A-14737136CCA8}" srcOrd="0" destOrd="0" presId="urn:microsoft.com/office/officeart/2005/8/layout/hierarchy2"/>
    <dgm:cxn modelId="{D9A55B9A-87C6-42D2-914A-52149828FC63}" type="presParOf" srcId="{C3601415-EB32-4EA4-8740-F1730C082B95}" destId="{6FBAEBEF-DA52-4D36-80A5-024FC2CAAFF1}" srcOrd="9" destOrd="0" presId="urn:microsoft.com/office/officeart/2005/8/layout/hierarchy2"/>
    <dgm:cxn modelId="{E18E38EB-B236-4245-95B5-9D86A293AC98}" type="presParOf" srcId="{6FBAEBEF-DA52-4D36-80A5-024FC2CAAFF1}" destId="{39FA636E-9BCB-42DE-AE1D-21D4BA12E6EB}" srcOrd="0" destOrd="0" presId="urn:microsoft.com/office/officeart/2005/8/layout/hierarchy2"/>
    <dgm:cxn modelId="{8E52E4F5-F0B3-4BEE-88D9-EDC4399433BC}" type="presParOf" srcId="{6FBAEBEF-DA52-4D36-80A5-024FC2CAAFF1}" destId="{5A09296B-904E-43F7-A9FA-7B4F67E585F5}" srcOrd="1" destOrd="0" presId="urn:microsoft.com/office/officeart/2005/8/layout/hierarchy2"/>
    <dgm:cxn modelId="{1A8A363E-748B-4AEC-89F7-8F20C6557B52}" type="presParOf" srcId="{C3601415-EB32-4EA4-8740-F1730C082B95}" destId="{67C82D17-77AA-46B7-9E70-A9E0926DEE15}" srcOrd="10" destOrd="0" presId="urn:microsoft.com/office/officeart/2005/8/layout/hierarchy2"/>
    <dgm:cxn modelId="{6233A1B7-AD99-4B9D-BC11-7651256A2708}" type="presParOf" srcId="{67C82D17-77AA-46B7-9E70-A9E0926DEE15}" destId="{F6232752-2BB8-43EC-99AC-7EDE0421B878}" srcOrd="0" destOrd="0" presId="urn:microsoft.com/office/officeart/2005/8/layout/hierarchy2"/>
    <dgm:cxn modelId="{C0D1395E-B9A6-4E34-8169-D305D62AF9FF}" type="presParOf" srcId="{C3601415-EB32-4EA4-8740-F1730C082B95}" destId="{3BE9EC1A-0BC9-479A-937A-0EAE9899AA97}" srcOrd="11" destOrd="0" presId="urn:microsoft.com/office/officeart/2005/8/layout/hierarchy2"/>
    <dgm:cxn modelId="{4DBBC4B3-8F53-4727-87F8-00E9158CECFC}" type="presParOf" srcId="{3BE9EC1A-0BC9-479A-937A-0EAE9899AA97}" destId="{57A20CFE-660C-4739-8B6C-B6647011CF42}" srcOrd="0" destOrd="0" presId="urn:microsoft.com/office/officeart/2005/8/layout/hierarchy2"/>
    <dgm:cxn modelId="{BB49DC33-8E22-4AD3-82EC-D456608619F9}" type="presParOf" srcId="{3BE9EC1A-0BC9-479A-937A-0EAE9899AA97}" destId="{2B018BD0-DB76-4C80-983C-2C32D8B0FFD8}" srcOrd="1" destOrd="0" presId="urn:microsoft.com/office/officeart/2005/8/layout/hierarchy2"/>
    <dgm:cxn modelId="{9F383177-CE22-4A07-8BE2-BC4FB6AEAF00}" type="presParOf" srcId="{C3601415-EB32-4EA4-8740-F1730C082B95}" destId="{D2671A5C-285C-44A0-91F4-478F588E505E}" srcOrd="12" destOrd="0" presId="urn:microsoft.com/office/officeart/2005/8/layout/hierarchy2"/>
    <dgm:cxn modelId="{C6645B24-4CD1-4C11-A3EA-3B2C77E070AB}" type="presParOf" srcId="{D2671A5C-285C-44A0-91F4-478F588E505E}" destId="{82972D7E-32BD-4C36-B95D-4EACC24C9753}" srcOrd="0" destOrd="0" presId="urn:microsoft.com/office/officeart/2005/8/layout/hierarchy2"/>
    <dgm:cxn modelId="{3898F792-4FE6-4DA2-95E2-185262AD225C}" type="presParOf" srcId="{C3601415-EB32-4EA4-8740-F1730C082B95}" destId="{13137BAB-9FA5-4C11-AF93-B691EFB0042E}" srcOrd="13" destOrd="0" presId="urn:microsoft.com/office/officeart/2005/8/layout/hierarchy2"/>
    <dgm:cxn modelId="{364F676C-C33B-4696-B4A4-566FB6D98038}" type="presParOf" srcId="{13137BAB-9FA5-4C11-AF93-B691EFB0042E}" destId="{8A9885E4-810A-4D51-B845-31394623D3EE}" srcOrd="0" destOrd="0" presId="urn:microsoft.com/office/officeart/2005/8/layout/hierarchy2"/>
    <dgm:cxn modelId="{39FA1A54-3E5C-471D-BC86-596235C3F2EE}" type="presParOf" srcId="{13137BAB-9FA5-4C11-AF93-B691EFB0042E}" destId="{178CF41C-B60B-4C94-9419-D38810199DCA}" srcOrd="1" destOrd="0" presId="urn:microsoft.com/office/officeart/2005/8/layout/hierarchy2"/>
    <dgm:cxn modelId="{AA9AD048-1140-4012-BF75-1B23D87FD3AB}" type="presParOf" srcId="{C3601415-EB32-4EA4-8740-F1730C082B95}" destId="{7FFF0660-7336-45EA-8C97-61A221EE2D70}" srcOrd="14" destOrd="0" presId="urn:microsoft.com/office/officeart/2005/8/layout/hierarchy2"/>
    <dgm:cxn modelId="{1F88A7A7-722C-477A-87F7-0860688ABED4}" type="presParOf" srcId="{7FFF0660-7336-45EA-8C97-61A221EE2D70}" destId="{9936159D-31E5-488F-9BDD-10641B8D3E01}" srcOrd="0" destOrd="0" presId="urn:microsoft.com/office/officeart/2005/8/layout/hierarchy2"/>
    <dgm:cxn modelId="{75CFD9B7-9C73-47D9-902A-477876FE3A53}" type="presParOf" srcId="{C3601415-EB32-4EA4-8740-F1730C082B95}" destId="{D23C7249-C7E4-453E-9999-776E280A32A1}" srcOrd="15" destOrd="0" presId="urn:microsoft.com/office/officeart/2005/8/layout/hierarchy2"/>
    <dgm:cxn modelId="{FB817ABD-548F-41A7-B9F3-EFA8869C7E24}" type="presParOf" srcId="{D23C7249-C7E4-453E-9999-776E280A32A1}" destId="{130C22C1-C3F6-4440-B474-135AACDA752E}" srcOrd="0" destOrd="0" presId="urn:microsoft.com/office/officeart/2005/8/layout/hierarchy2"/>
    <dgm:cxn modelId="{A313D87A-BA80-4AA3-9484-1271B140703C}" type="presParOf" srcId="{D23C7249-C7E4-453E-9999-776E280A32A1}" destId="{4D418EDC-BFF2-45AF-8DD3-19AFC8B7ECC5}" srcOrd="1" destOrd="0" presId="urn:microsoft.com/office/officeart/2005/8/layout/hierarchy2"/>
    <dgm:cxn modelId="{A0D11ACA-EF49-40D7-8B65-69301EBA0607}" type="presParOf" srcId="{C3601415-EB32-4EA4-8740-F1730C082B95}" destId="{C6EEDBD3-CEFD-4D4A-AF10-08BA37E5247C}" srcOrd="16" destOrd="0" presId="urn:microsoft.com/office/officeart/2005/8/layout/hierarchy2"/>
    <dgm:cxn modelId="{B84C162E-4926-4128-A90A-4DE46BA22267}" type="presParOf" srcId="{C6EEDBD3-CEFD-4D4A-AF10-08BA37E5247C}" destId="{CEA76B12-73C9-4CBD-89B1-269E5E7AFC49}" srcOrd="0" destOrd="0" presId="urn:microsoft.com/office/officeart/2005/8/layout/hierarchy2"/>
    <dgm:cxn modelId="{DB1A381C-B970-4916-A473-6D7034255D6F}" type="presParOf" srcId="{C3601415-EB32-4EA4-8740-F1730C082B95}" destId="{A6C08AA6-918F-4101-AFF1-183AB51ADFDC}" srcOrd="17" destOrd="0" presId="urn:microsoft.com/office/officeart/2005/8/layout/hierarchy2"/>
    <dgm:cxn modelId="{6E0D3FBD-9187-4AE6-A857-861CAB1BCF61}" type="presParOf" srcId="{A6C08AA6-918F-4101-AFF1-183AB51ADFDC}" destId="{8907D945-F9DA-4600-87C0-35A22543C8FB}" srcOrd="0" destOrd="0" presId="urn:microsoft.com/office/officeart/2005/8/layout/hierarchy2"/>
    <dgm:cxn modelId="{BCA3E09F-1EA7-4CBA-A12E-25DECF28AA92}" type="presParOf" srcId="{A6C08AA6-918F-4101-AFF1-183AB51ADFDC}" destId="{48D96F64-CD2E-439A-8B2B-4A818F2DFB39}" srcOrd="1" destOrd="0" presId="urn:microsoft.com/office/officeart/2005/8/layout/hierarchy2"/>
    <dgm:cxn modelId="{A219BAA4-F533-4EDE-8553-21072A91D6C9}" type="presParOf" srcId="{C3601415-EB32-4EA4-8740-F1730C082B95}" destId="{74CCC4BB-373C-4561-A8BC-56F68E830919}" srcOrd="18" destOrd="0" presId="urn:microsoft.com/office/officeart/2005/8/layout/hierarchy2"/>
    <dgm:cxn modelId="{115933D0-5CA6-4FBA-A7F2-8DF960D21DC2}" type="presParOf" srcId="{74CCC4BB-373C-4561-A8BC-56F68E830919}" destId="{E8E58E1E-3660-4C00-89CA-D77C6B3D0944}" srcOrd="0" destOrd="0" presId="urn:microsoft.com/office/officeart/2005/8/layout/hierarchy2"/>
    <dgm:cxn modelId="{F032495B-6ED3-4A50-AAB9-5BC95D153E4A}" type="presParOf" srcId="{C3601415-EB32-4EA4-8740-F1730C082B95}" destId="{04030CE9-7998-4EBE-8CFF-FC89477550C2}" srcOrd="19" destOrd="0" presId="urn:microsoft.com/office/officeart/2005/8/layout/hierarchy2"/>
    <dgm:cxn modelId="{313C42F8-3302-4636-B7DD-47B29D7E7479}" type="presParOf" srcId="{04030CE9-7998-4EBE-8CFF-FC89477550C2}" destId="{0014B53A-9263-4EAB-A9C4-CD78AF73276E}" srcOrd="0" destOrd="0" presId="urn:microsoft.com/office/officeart/2005/8/layout/hierarchy2"/>
    <dgm:cxn modelId="{9435298D-F4E8-40BF-BAB2-EC1DE42E55A0}" type="presParOf" srcId="{04030CE9-7998-4EBE-8CFF-FC89477550C2}" destId="{72E5482E-2B49-4DF3-8411-FF1FF9C88E9D}" srcOrd="1" destOrd="0" presId="urn:microsoft.com/office/officeart/2005/8/layout/hierarchy2"/>
    <dgm:cxn modelId="{63DFAA49-5DCE-4EEC-834A-EB4313E1A218}" type="presParOf" srcId="{11C54CDD-FBAF-43FB-999A-977DBB53FED4}" destId="{6B08627A-2275-4161-AD84-EE74FC977656}" srcOrd="2" destOrd="0" presId="urn:microsoft.com/office/officeart/2005/8/layout/hierarchy2"/>
    <dgm:cxn modelId="{8C5C66A1-2765-4129-885C-BD061C122B8B}" type="presParOf" srcId="{6B08627A-2275-4161-AD84-EE74FC977656}" destId="{3EED04C8-CBD4-43C4-88EF-35D7A334F357}" srcOrd="0" destOrd="0" presId="urn:microsoft.com/office/officeart/2005/8/layout/hierarchy2"/>
    <dgm:cxn modelId="{DE8D3CB5-FF3D-49E1-9F6E-98A1227B0344}" type="presParOf" srcId="{11C54CDD-FBAF-43FB-999A-977DBB53FED4}" destId="{CDC8F53B-068E-4FC7-A497-D00820E80CE3}" srcOrd="3" destOrd="0" presId="urn:microsoft.com/office/officeart/2005/8/layout/hierarchy2"/>
    <dgm:cxn modelId="{46449B6C-E724-4525-BF02-1AE2F1791A97}" type="presParOf" srcId="{CDC8F53B-068E-4FC7-A497-D00820E80CE3}" destId="{426E51B7-461F-4A57-B70A-B1DEC9404C3F}" srcOrd="0" destOrd="0" presId="urn:microsoft.com/office/officeart/2005/8/layout/hierarchy2"/>
    <dgm:cxn modelId="{4353FB73-8EEB-4C10-8746-C36485534172}" type="presParOf" srcId="{CDC8F53B-068E-4FC7-A497-D00820E80CE3}" destId="{1537198A-D9C0-40C7-9175-7E4BE8981C6F}"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2" charset="0"/>
              </a:defRPr>
            </a:lvl1pPr>
          </a:lstStyle>
          <a:p>
            <a:pPr>
              <a:defRPr/>
            </a:pPr>
            <a:fld id="{E06987D3-8B02-470C-9DFF-657C8C503712}" type="datetime1">
              <a:rPr lang="en-US"/>
              <a:pPr>
                <a:defRPr/>
              </a:pPr>
              <a:t>11/3/2011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2" charset="0"/>
              </a:defRPr>
            </a:lvl1pPr>
          </a:lstStyle>
          <a:p>
            <a:pPr>
              <a:defRPr/>
            </a:pPr>
            <a:fld id="{167A6621-53E9-4397-B1EE-B24C4E32D0B8}" type="slidenum">
              <a:rPr lang="en-US"/>
              <a:pPr>
                <a:defRPr/>
              </a:pPr>
              <a:t>‹#›</a:t>
            </a:fld>
            <a:endParaRPr lang="en-US"/>
          </a:p>
        </p:txBody>
      </p:sp>
    </p:spTree>
    <p:extLst>
      <p:ext uri="{BB962C8B-B14F-4D97-AF65-F5344CB8AC3E}">
        <p14:creationId xmlns:p14="http://schemas.microsoft.com/office/powerpoint/2010/main" val="211518940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26" charset="-128"/>
        <a:cs typeface="ＭＳ Ｐゴシック" pitchFamily="26"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26"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26"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26"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2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BB4B371-47EF-4F94-805C-A1A2AA5EDDC3}" type="slidenum">
              <a:rPr lang="en-US" smtClean="0"/>
              <a:pPr/>
              <a:t>28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ea typeface="ＭＳ Ｐゴシック" pitchFamily="32" charset="-128"/>
            </a:endParaRPr>
          </a:p>
        </p:txBody>
      </p:sp>
      <p:sp>
        <p:nvSpPr>
          <p:cNvPr id="1013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1647CCC-B344-42D1-9D3B-F175DAD584CC}" type="slidenum">
              <a:rPr lang="en-US" smtClean="0">
                <a:solidFill>
                  <a:srgbClr val="000000"/>
                </a:solidFill>
                <a:latin typeface="Calibri" pitchFamily="32" charset="0"/>
              </a:rPr>
              <a:pPr eaLnBrk="1" hangingPunct="1"/>
              <a:t>33</a:t>
            </a:fld>
            <a:endParaRPr lang="en-US" smtClean="0">
              <a:solidFill>
                <a:srgbClr val="000000"/>
              </a:solidFill>
              <a:latin typeface="Calibri" pitchFamily="32"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BB4B371-47EF-4F94-805C-A1A2AA5EDDC3}" type="slidenum">
              <a:rPr lang="en-US" smtClean="0"/>
              <a:pPr/>
              <a:t>34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2020888" y="0"/>
            <a:ext cx="341312" cy="685800"/>
          </a:xfrm>
          <a:prstGeom prst="rect">
            <a:avLst/>
          </a:prstGeom>
          <a:solidFill>
            <a:srgbClr val="FDAA0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solidFill>
                <a:srgbClr val="000000"/>
              </a:solidFill>
            </a:endParaRPr>
          </a:p>
        </p:txBody>
      </p:sp>
      <p:sp>
        <p:nvSpPr>
          <p:cNvPr id="5" name="Rectangle 3"/>
          <p:cNvSpPr>
            <a:spLocks noChangeArrowheads="1"/>
          </p:cNvSpPr>
          <p:nvPr/>
        </p:nvSpPr>
        <p:spPr bwMode="auto">
          <a:xfrm>
            <a:off x="2362200" y="0"/>
            <a:ext cx="6781800" cy="990600"/>
          </a:xfrm>
          <a:prstGeom prst="rect">
            <a:avLst/>
          </a:prstGeom>
          <a:solidFill>
            <a:srgbClr val="0033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solidFill>
                <a:srgbClr val="000000"/>
              </a:solidFill>
            </a:endParaRPr>
          </a:p>
        </p:txBody>
      </p:sp>
      <p:pic>
        <p:nvPicPr>
          <p:cNvPr id="6" name="Picture 7"/>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52400" y="6418263"/>
            <a:ext cx="1158875"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0"/>
          <p:cNvSpPr txBox="1">
            <a:spLocks noChangeArrowheads="1"/>
          </p:cNvSpPr>
          <p:nvPr/>
        </p:nvSpPr>
        <p:spPr bwMode="auto">
          <a:xfrm>
            <a:off x="7035800" y="6596063"/>
            <a:ext cx="19558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r>
              <a:rPr lang="en-US" altLang="en-US" sz="600" smtClean="0">
                <a:solidFill>
                  <a:srgbClr val="000000"/>
                </a:solidFill>
              </a:rPr>
              <a:t>© 2010 The MITRE Corporation. All rights reserved.</a:t>
            </a:r>
            <a:endParaRPr lang="en-US" altLang="en-US" sz="700" smtClean="0">
              <a:solidFill>
                <a:srgbClr val="000000"/>
              </a:solidFill>
            </a:endParaRPr>
          </a:p>
        </p:txBody>
      </p:sp>
      <p:sp>
        <p:nvSpPr>
          <p:cNvPr id="8" name="Rectangle 7"/>
          <p:cNvSpPr/>
          <p:nvPr/>
        </p:nvSpPr>
        <p:spPr>
          <a:xfrm>
            <a:off x="4014788" y="6535738"/>
            <a:ext cx="1114425" cy="246062"/>
          </a:xfrm>
          <a:prstGeom prst="rect">
            <a:avLst/>
          </a:prstGeom>
        </p:spPr>
        <p:txBody>
          <a:bodyPr wrap="none">
            <a:spAutoFit/>
          </a:bodyPr>
          <a:lstStyle>
            <a:defPPr>
              <a:defRPr lang="en-US"/>
            </a:defPPr>
            <a:lvl1pPr algn="ctr" rtl="0" eaLnBrk="0" fontAlgn="base" hangingPunct="0">
              <a:lnSpc>
                <a:spcPts val="2500"/>
              </a:lnSpc>
              <a:spcBef>
                <a:spcPct val="0"/>
              </a:spcBef>
              <a:spcAft>
                <a:spcPts val="1000"/>
              </a:spcAft>
              <a:buClr>
                <a:srgbClr val="FDAA03"/>
              </a:buClr>
              <a:defRPr b="1" kern="1200">
                <a:solidFill>
                  <a:schemeClr val="tx1"/>
                </a:solidFill>
                <a:latin typeface="Arial" charset="0"/>
                <a:ea typeface="+mn-ea"/>
                <a:cs typeface="+mn-cs"/>
              </a:defRPr>
            </a:lvl1pPr>
            <a:lvl2pPr marL="457200" algn="ctr" rtl="0" eaLnBrk="0" fontAlgn="base" hangingPunct="0">
              <a:lnSpc>
                <a:spcPts val="2500"/>
              </a:lnSpc>
              <a:spcBef>
                <a:spcPct val="0"/>
              </a:spcBef>
              <a:spcAft>
                <a:spcPts val="1000"/>
              </a:spcAft>
              <a:buClr>
                <a:srgbClr val="FDAA03"/>
              </a:buClr>
              <a:defRPr b="1" kern="1200">
                <a:solidFill>
                  <a:schemeClr val="tx1"/>
                </a:solidFill>
                <a:latin typeface="Arial" charset="0"/>
                <a:ea typeface="+mn-ea"/>
                <a:cs typeface="+mn-cs"/>
              </a:defRPr>
            </a:lvl2pPr>
            <a:lvl3pPr marL="914400" algn="ctr" rtl="0" eaLnBrk="0" fontAlgn="base" hangingPunct="0">
              <a:lnSpc>
                <a:spcPts val="2500"/>
              </a:lnSpc>
              <a:spcBef>
                <a:spcPct val="0"/>
              </a:spcBef>
              <a:spcAft>
                <a:spcPts val="1000"/>
              </a:spcAft>
              <a:buClr>
                <a:srgbClr val="FDAA03"/>
              </a:buClr>
              <a:defRPr b="1" kern="1200">
                <a:solidFill>
                  <a:schemeClr val="tx1"/>
                </a:solidFill>
                <a:latin typeface="Arial" charset="0"/>
                <a:ea typeface="+mn-ea"/>
                <a:cs typeface="+mn-cs"/>
              </a:defRPr>
            </a:lvl3pPr>
            <a:lvl4pPr marL="1371600" algn="ctr" rtl="0" eaLnBrk="0" fontAlgn="base" hangingPunct="0">
              <a:lnSpc>
                <a:spcPts val="2500"/>
              </a:lnSpc>
              <a:spcBef>
                <a:spcPct val="0"/>
              </a:spcBef>
              <a:spcAft>
                <a:spcPts val="1000"/>
              </a:spcAft>
              <a:buClr>
                <a:srgbClr val="FDAA03"/>
              </a:buClr>
              <a:defRPr b="1" kern="1200">
                <a:solidFill>
                  <a:schemeClr val="tx1"/>
                </a:solidFill>
                <a:latin typeface="Arial" charset="0"/>
                <a:ea typeface="+mn-ea"/>
                <a:cs typeface="+mn-cs"/>
              </a:defRPr>
            </a:lvl4pPr>
            <a:lvl5pPr marL="1828800" algn="ctr" rtl="0" eaLnBrk="0" fontAlgn="base" hangingPunct="0">
              <a:lnSpc>
                <a:spcPts val="2500"/>
              </a:lnSpc>
              <a:spcBef>
                <a:spcPct val="0"/>
              </a:spcBef>
              <a:spcAft>
                <a:spcPts val="1000"/>
              </a:spcAft>
              <a:buClr>
                <a:srgbClr val="FDAA03"/>
              </a:buClr>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lnSpc>
                <a:spcPts val="1200"/>
              </a:lnSpc>
              <a:spcAft>
                <a:spcPts val="0"/>
              </a:spcAft>
              <a:defRPr/>
            </a:pPr>
            <a:r>
              <a:rPr lang="en-US" sz="1000" b="0" dirty="0" smtClean="0">
                <a:solidFill>
                  <a:srgbClr val="000000"/>
                </a:solidFill>
              </a:rPr>
              <a:t>UNCLASSIFIED</a:t>
            </a:r>
            <a:endParaRPr lang="en-US" sz="1000" b="0" dirty="0">
              <a:solidFill>
                <a:srgbClr val="000000"/>
              </a:solidFill>
            </a:endParaRPr>
          </a:p>
        </p:txBody>
      </p:sp>
      <p:sp>
        <p:nvSpPr>
          <p:cNvPr id="9220" name="Rectangle 4"/>
          <p:cNvSpPr>
            <a:spLocks noGrp="1" noChangeArrowheads="1"/>
          </p:cNvSpPr>
          <p:nvPr>
            <p:ph type="subTitle" idx="1"/>
          </p:nvPr>
        </p:nvSpPr>
        <p:spPr>
          <a:xfrm>
            <a:off x="2255838" y="4189413"/>
            <a:ext cx="4602162" cy="763587"/>
          </a:xfrm>
        </p:spPr>
        <p:txBody>
          <a:bodyPr/>
          <a:lstStyle>
            <a:lvl1pPr marL="0" indent="0">
              <a:buFont typeface="Monotype Sorts" pitchFamily="2" charset="2"/>
              <a:buNone/>
              <a:defRPr b="0">
                <a:latin typeface="+mn-lt"/>
              </a:defRPr>
            </a:lvl1pPr>
          </a:lstStyle>
          <a:p>
            <a:r>
              <a:rPr lang="en-US" altLang="en-US" smtClean="0"/>
              <a:t>Click to edit Master subtitle style</a:t>
            </a:r>
            <a:endParaRPr lang="en-US" altLang="en-US" dirty="0"/>
          </a:p>
        </p:txBody>
      </p:sp>
      <p:sp>
        <p:nvSpPr>
          <p:cNvPr id="9224" name="Rectangle 8"/>
          <p:cNvSpPr>
            <a:spLocks noGrp="1" noChangeArrowheads="1"/>
          </p:cNvSpPr>
          <p:nvPr>
            <p:ph type="ctrTitle" sz="quarter"/>
          </p:nvPr>
        </p:nvSpPr>
        <p:spPr>
          <a:xfrm>
            <a:off x="2209800" y="2286000"/>
            <a:ext cx="6477000" cy="1143000"/>
          </a:xfrm>
          <a:prstGeom prst="rect">
            <a:avLst/>
          </a:prstGeom>
        </p:spPr>
        <p:txBody>
          <a:bodyPr/>
          <a:lstStyle>
            <a:lvl1pPr>
              <a:lnSpc>
                <a:spcPts val="3800"/>
              </a:lnSpc>
              <a:defRPr sz="4000" baseline="0">
                <a:solidFill>
                  <a:srgbClr val="000099"/>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275236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p:cNvSpPr>
            <a:spLocks noGrp="1"/>
          </p:cNvSpPr>
          <p:nvPr>
            <p:ph type="title"/>
          </p:nvPr>
        </p:nvSpPr>
        <p:spPr/>
        <p:txBody>
          <a:bodyPr/>
          <a:lstStyle/>
          <a:p>
            <a:r>
              <a:rPr lang="en-US" smtClean="0"/>
              <a:t>Click to edit Master title style</a:t>
            </a:r>
            <a:endParaRPr lang="en-US" dirty="0"/>
          </a:p>
        </p:txBody>
      </p:sp>
      <p:sp>
        <p:nvSpPr>
          <p:cNvPr id="4" name="Slide Number Placeholder 5"/>
          <p:cNvSpPr>
            <a:spLocks noGrp="1"/>
          </p:cNvSpPr>
          <p:nvPr>
            <p:ph type="sldNum" sz="quarter" idx="10"/>
          </p:nvPr>
        </p:nvSpPr>
        <p:spPr/>
        <p:txBody>
          <a:bodyPr/>
          <a:lstStyle>
            <a:lvl1pPr fontAlgn="base">
              <a:spcBef>
                <a:spcPct val="0"/>
              </a:spcBef>
              <a:defRPr>
                <a:latin typeface="Arial" charset="0"/>
                <a:cs typeface="Arial" charset="0"/>
              </a:defRPr>
            </a:lvl1pPr>
          </a:lstStyle>
          <a:p>
            <a:pPr>
              <a:defRPr/>
            </a:pPr>
            <a:fld id="{13C0C9C9-571B-49D2-B339-111AF60E6100}" type="slidenum">
              <a:rPr lang="en-US"/>
              <a:pPr>
                <a:defRPr/>
              </a:pPr>
              <a:t>‹#›</a:t>
            </a:fld>
            <a:endParaRPr lang="en-US"/>
          </a:p>
        </p:txBody>
      </p:sp>
    </p:spTree>
    <p:extLst>
      <p:ext uri="{BB962C8B-B14F-4D97-AF65-F5344CB8AC3E}">
        <p14:creationId xmlns:p14="http://schemas.microsoft.com/office/powerpoint/2010/main" val="27988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32550" y="381000"/>
            <a:ext cx="1924050" cy="5799138"/>
          </a:xfrm>
          <a:prstGeom prst="rect">
            <a:avLst/>
          </a:prstGeo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60400" y="381000"/>
            <a:ext cx="5619750" cy="57991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5"/>
          <p:cNvSpPr>
            <a:spLocks noGrp="1"/>
          </p:cNvSpPr>
          <p:nvPr>
            <p:ph type="sldNum" sz="quarter" idx="10"/>
          </p:nvPr>
        </p:nvSpPr>
        <p:spPr/>
        <p:txBody>
          <a:bodyPr/>
          <a:lstStyle>
            <a:lvl1pPr fontAlgn="base">
              <a:spcBef>
                <a:spcPct val="0"/>
              </a:spcBef>
              <a:defRPr>
                <a:latin typeface="Arial" charset="0"/>
                <a:cs typeface="Arial" charset="0"/>
              </a:defRPr>
            </a:lvl1pPr>
          </a:lstStyle>
          <a:p>
            <a:pPr>
              <a:defRPr/>
            </a:pPr>
            <a:fld id="{3AD7AACA-8DD6-42CA-B572-312EF72CF9B8}" type="slidenum">
              <a:rPr lang="en-US"/>
              <a:pPr>
                <a:defRPr/>
              </a:pPr>
              <a:t>‹#›</a:t>
            </a:fld>
            <a:endParaRPr lang="en-US"/>
          </a:p>
        </p:txBody>
      </p:sp>
    </p:spTree>
    <p:extLst>
      <p:ext uri="{BB962C8B-B14F-4D97-AF65-F5344CB8AC3E}">
        <p14:creationId xmlns:p14="http://schemas.microsoft.com/office/powerpoint/2010/main" val="40393683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2020888" y="0"/>
            <a:ext cx="341312" cy="685800"/>
          </a:xfrm>
          <a:prstGeom prst="rect">
            <a:avLst/>
          </a:prstGeom>
          <a:solidFill>
            <a:srgbClr val="FDAA0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hangingPunct="0">
              <a:lnSpc>
                <a:spcPts val="2500"/>
              </a:lnSpc>
              <a:spcAft>
                <a:spcPts val="1000"/>
              </a:spcAft>
              <a:buClr>
                <a:srgbClr val="FDAA03"/>
              </a:buClr>
            </a:pPr>
            <a:endParaRPr lang="en-US" b="1">
              <a:solidFill>
                <a:srgbClr val="000000"/>
              </a:solidFill>
            </a:endParaRPr>
          </a:p>
        </p:txBody>
      </p:sp>
      <p:sp>
        <p:nvSpPr>
          <p:cNvPr id="5" name="Rectangle 3"/>
          <p:cNvSpPr>
            <a:spLocks noChangeArrowheads="1"/>
          </p:cNvSpPr>
          <p:nvPr/>
        </p:nvSpPr>
        <p:spPr bwMode="auto">
          <a:xfrm>
            <a:off x="2362200" y="0"/>
            <a:ext cx="6781800" cy="990600"/>
          </a:xfrm>
          <a:prstGeom prst="rect">
            <a:avLst/>
          </a:prstGeom>
          <a:solidFill>
            <a:srgbClr val="0033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hangingPunct="0">
              <a:lnSpc>
                <a:spcPts val="2500"/>
              </a:lnSpc>
              <a:spcAft>
                <a:spcPts val="1000"/>
              </a:spcAft>
              <a:buClr>
                <a:srgbClr val="FDAA03"/>
              </a:buClr>
            </a:pPr>
            <a:endParaRPr lang="en-US" b="1">
              <a:solidFill>
                <a:srgbClr val="000000"/>
              </a:solidFill>
            </a:endParaRPr>
          </a:p>
        </p:txBody>
      </p:sp>
      <p:pic>
        <p:nvPicPr>
          <p:cNvPr id="6" name="Picture 17" descr="DHS_2x3.em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8425" y="6132513"/>
            <a:ext cx="192405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4"/>
          <p:cNvSpPr>
            <a:spLocks noGrp="1" noChangeArrowheads="1"/>
          </p:cNvSpPr>
          <p:nvPr>
            <p:ph type="subTitle" idx="1"/>
          </p:nvPr>
        </p:nvSpPr>
        <p:spPr>
          <a:xfrm>
            <a:off x="2133600" y="4189413"/>
            <a:ext cx="4602163" cy="763587"/>
          </a:xfrm>
        </p:spPr>
        <p:txBody>
          <a:bodyPr/>
          <a:lstStyle>
            <a:lvl1pPr marL="0" indent="0">
              <a:buFont typeface="Wingdings" pitchFamily="2" charset="2"/>
              <a:buNone/>
              <a:defRPr b="0"/>
            </a:lvl1pPr>
          </a:lstStyle>
          <a:p>
            <a:r>
              <a:rPr lang="en-US" altLang="en-US" dirty="0" smtClean="0"/>
              <a:t>Click to edit Master subtitle style</a:t>
            </a:r>
            <a:endParaRPr lang="en-US" altLang="en-US" dirty="0"/>
          </a:p>
        </p:txBody>
      </p:sp>
      <p:sp>
        <p:nvSpPr>
          <p:cNvPr id="5129" name="Rectangle 9"/>
          <p:cNvSpPr>
            <a:spLocks noGrp="1" noChangeArrowheads="1"/>
          </p:cNvSpPr>
          <p:nvPr>
            <p:ph type="ctrTitle" sz="quarter"/>
          </p:nvPr>
        </p:nvSpPr>
        <p:spPr>
          <a:xfrm>
            <a:off x="2133600" y="2286000"/>
            <a:ext cx="6477000" cy="1143000"/>
          </a:xfrm>
        </p:spPr>
        <p:txBody>
          <a:bodyPr anchor="ctr"/>
          <a:lstStyle>
            <a:lvl1pPr>
              <a:lnSpc>
                <a:spcPts val="4400"/>
              </a:lnSpc>
              <a:defRPr sz="3600">
                <a:solidFill>
                  <a:schemeClr val="tx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42768555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Font typeface="Arial" pitchFamily="34" charset="0"/>
              <a:buChar cha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Slide Number Placeholder 3"/>
          <p:cNvSpPr>
            <a:spLocks noGrp="1"/>
          </p:cNvSpPr>
          <p:nvPr>
            <p:ph type="sldNum" sz="quarter" idx="10"/>
          </p:nvPr>
        </p:nvSpPr>
        <p:spPr/>
        <p:txBody>
          <a:bodyPr/>
          <a:lstStyle>
            <a:lvl1pPr>
              <a:defRPr b="0">
                <a:solidFill>
                  <a:srgbClr val="003399">
                    <a:lumMod val="75000"/>
                  </a:srgbClr>
                </a:solidFill>
              </a:defRPr>
            </a:lvl1pPr>
          </a:lstStyle>
          <a:p>
            <a:pPr>
              <a:defRPr/>
            </a:pPr>
            <a:fld id="{93410A02-DCA3-41E7-954A-340D466039F6}" type="slidenum">
              <a:rPr lang="en-US"/>
              <a:pPr>
                <a:defRPr/>
              </a:pPr>
              <a:t>‹#›</a:t>
            </a:fld>
            <a:endParaRPr lang="en-US" dirty="0"/>
          </a:p>
        </p:txBody>
      </p:sp>
    </p:spTree>
    <p:extLst>
      <p:ext uri="{BB962C8B-B14F-4D97-AF65-F5344CB8AC3E}">
        <p14:creationId xmlns:p14="http://schemas.microsoft.com/office/powerpoint/2010/main" val="7297242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32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sldNum" sz="quarter" idx="10"/>
          </p:nvPr>
        </p:nvSpPr>
        <p:spPr/>
        <p:txBody>
          <a:bodyPr/>
          <a:lstStyle>
            <a:lvl1pPr>
              <a:defRPr b="0"/>
            </a:lvl1pPr>
          </a:lstStyle>
          <a:p>
            <a:pPr>
              <a:defRPr/>
            </a:pPr>
            <a:fld id="{5A096740-A6D6-49B5-95FB-360F82A2F602}" type="slidenum">
              <a:rPr lang="en-US"/>
              <a:pPr>
                <a:defRPr/>
              </a:pPr>
              <a:t>‹#›</a:t>
            </a:fld>
            <a:endParaRPr lang="en-US" dirty="0"/>
          </a:p>
        </p:txBody>
      </p:sp>
    </p:spTree>
    <p:extLst>
      <p:ext uri="{BB962C8B-B14F-4D97-AF65-F5344CB8AC3E}">
        <p14:creationId xmlns:p14="http://schemas.microsoft.com/office/powerpoint/2010/main" val="27914663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14350" y="381000"/>
            <a:ext cx="7162800" cy="533400"/>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571499" y="1343025"/>
            <a:ext cx="3844925" cy="4752975"/>
          </a:xfrm>
        </p:spPr>
        <p:txBody>
          <a:bodyPr/>
          <a:lstStyle>
            <a:lvl1pPr>
              <a:buFont typeface="Arial" pitchFamily="34" charset="0"/>
              <a:buChar char="■"/>
              <a:defRPr sz="1800">
                <a:latin typeface="Arial" pitchFamily="34" charset="0"/>
                <a:cs typeface="Arial" pitchFamily="34" charset="0"/>
              </a:defRPr>
            </a:lvl1pPr>
            <a:lvl2pPr>
              <a:defRPr sz="1600">
                <a:latin typeface="Arial" pitchFamily="34" charset="0"/>
                <a:cs typeface="Arial" pitchFamily="34" charset="0"/>
              </a:defRPr>
            </a:lvl2pPr>
            <a:lvl3pPr>
              <a:buFont typeface="Arial" pitchFamily="34" charset="0"/>
              <a:buChar char="■"/>
              <a:defRPr sz="1400">
                <a:latin typeface="Arial" pitchFamily="34" charset="0"/>
                <a:cs typeface="Arial" pitchFamily="34" charset="0"/>
              </a:defRPr>
            </a:lvl3pPr>
            <a:lvl4pPr>
              <a:defRPr sz="1400">
                <a:solidFill>
                  <a:srgbClr val="FF0000"/>
                </a:solidFill>
                <a:latin typeface="Arial" pitchFamily="34" charset="0"/>
                <a:cs typeface="Arial" pitchFamily="34" charset="0"/>
              </a:defRPr>
            </a:lvl4pPr>
            <a:lvl5pPr>
              <a:defRPr sz="1400">
                <a:latin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Content Placeholder 3"/>
          <p:cNvSpPr>
            <a:spLocks noGrp="1"/>
          </p:cNvSpPr>
          <p:nvPr>
            <p:ph sz="half" idx="2"/>
          </p:nvPr>
        </p:nvSpPr>
        <p:spPr>
          <a:xfrm>
            <a:off x="4613274" y="1343025"/>
            <a:ext cx="3844925" cy="4752975"/>
          </a:xfrm>
        </p:spPr>
        <p:txBody>
          <a:bodyPr/>
          <a:lstStyle>
            <a:lvl1pPr>
              <a:defRPr sz="1800">
                <a:latin typeface="Arial" pitchFamily="34" charset="0"/>
                <a:cs typeface="Arial" pitchFamily="34" charset="0"/>
              </a:defRPr>
            </a:lvl1pPr>
            <a:lvl2pPr>
              <a:defRPr sz="1600">
                <a:latin typeface="Arial" pitchFamily="34" charset="0"/>
                <a:cs typeface="Arial" pitchFamily="34" charset="0"/>
              </a:defRPr>
            </a:lvl2pPr>
            <a:lvl3pPr>
              <a:defRPr sz="1400">
                <a:latin typeface="Arial" pitchFamily="34" charset="0"/>
                <a:cs typeface="Arial" pitchFamily="34" charset="0"/>
              </a:defRPr>
            </a:lvl3pPr>
            <a:lvl4pPr>
              <a:defRPr sz="1400">
                <a:solidFill>
                  <a:srgbClr val="FF0000"/>
                </a:solidFill>
                <a:latin typeface="Arial" pitchFamily="34" charset="0"/>
                <a:cs typeface="Arial" pitchFamily="34" charset="0"/>
              </a:defRPr>
            </a:lvl4pPr>
            <a:lvl5pPr>
              <a:defRPr sz="1400">
                <a:latin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Rectangle 2"/>
          <p:cNvSpPr>
            <a:spLocks noGrp="1" noChangeArrowheads="1"/>
          </p:cNvSpPr>
          <p:nvPr>
            <p:ph type="sldNum" sz="quarter" idx="10"/>
          </p:nvPr>
        </p:nvSpPr>
        <p:spPr/>
        <p:txBody>
          <a:bodyPr/>
          <a:lstStyle>
            <a:lvl1pPr>
              <a:defRPr b="0"/>
            </a:lvl1pPr>
          </a:lstStyle>
          <a:p>
            <a:pPr>
              <a:defRPr/>
            </a:pPr>
            <a:fld id="{05E4B27B-0297-454C-90FA-E16C2F849C7F}" type="slidenum">
              <a:rPr lang="en-US"/>
              <a:pPr>
                <a:defRPr/>
              </a:pPr>
              <a:t>‹#›</a:t>
            </a:fld>
            <a:endParaRPr lang="en-US" dirty="0"/>
          </a:p>
        </p:txBody>
      </p:sp>
    </p:spTree>
    <p:extLst>
      <p:ext uri="{BB962C8B-B14F-4D97-AF65-F5344CB8AC3E}">
        <p14:creationId xmlns:p14="http://schemas.microsoft.com/office/powerpoint/2010/main" val="13869340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sldNum" sz="quarter" idx="10"/>
          </p:nvPr>
        </p:nvSpPr>
        <p:spPr/>
        <p:txBody>
          <a:bodyPr/>
          <a:lstStyle>
            <a:lvl1pPr>
              <a:defRPr b="0"/>
            </a:lvl1pPr>
          </a:lstStyle>
          <a:p>
            <a:pPr>
              <a:defRPr/>
            </a:pPr>
            <a:fld id="{89033AD4-197E-4D88-9CF3-10188F91F336}" type="slidenum">
              <a:rPr lang="en-US"/>
              <a:pPr>
                <a:defRPr/>
              </a:pPr>
              <a:t>‹#›</a:t>
            </a:fld>
            <a:endParaRPr lang="en-US" dirty="0"/>
          </a:p>
        </p:txBody>
      </p:sp>
    </p:spTree>
    <p:extLst>
      <p:ext uri="{BB962C8B-B14F-4D97-AF65-F5344CB8AC3E}">
        <p14:creationId xmlns:p14="http://schemas.microsoft.com/office/powerpoint/2010/main" val="36499103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sldNum" sz="quarter" idx="10"/>
          </p:nvPr>
        </p:nvSpPr>
        <p:spPr/>
        <p:txBody>
          <a:bodyPr/>
          <a:lstStyle>
            <a:lvl1pPr>
              <a:defRPr b="0"/>
            </a:lvl1pPr>
          </a:lstStyle>
          <a:p>
            <a:pPr>
              <a:defRPr/>
            </a:pPr>
            <a:fld id="{7BDB655A-0E6E-41BB-B3F3-B50D0A1814A5}" type="slidenum">
              <a:rPr lang="en-US"/>
              <a:pPr>
                <a:defRPr/>
              </a:pPr>
              <a:t>‹#›</a:t>
            </a:fld>
            <a:endParaRPr lang="en-US" dirty="0"/>
          </a:p>
        </p:txBody>
      </p:sp>
    </p:spTree>
    <p:extLst>
      <p:ext uri="{BB962C8B-B14F-4D97-AF65-F5344CB8AC3E}">
        <p14:creationId xmlns:p14="http://schemas.microsoft.com/office/powerpoint/2010/main" val="23828391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pic>
        <p:nvPicPr>
          <p:cNvPr id="3" name="Picture 24" descr="PowerPointScreenSnapz00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74000" y="6397625"/>
            <a:ext cx="1270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8192" name="Rectangle 16"/>
          <p:cNvSpPr>
            <a:spLocks noGrp="1" noChangeArrowheads="1"/>
          </p:cNvSpPr>
          <p:nvPr>
            <p:ph type="ctrTitle" sz="quarter"/>
          </p:nvPr>
        </p:nvSpPr>
        <p:spPr>
          <a:xfrm>
            <a:off x="836613" y="1924050"/>
            <a:ext cx="7772400" cy="1905000"/>
          </a:xfrm>
        </p:spPr>
        <p:txBody>
          <a:bodyPr/>
          <a:lstStyle>
            <a:lvl1pPr algn="ctr">
              <a:lnSpc>
                <a:spcPct val="150000"/>
              </a:lnSpc>
              <a:defRPr/>
            </a:lvl1pPr>
          </a:lstStyle>
          <a:p>
            <a:r>
              <a:rPr lang="en-US"/>
              <a:t>Click to edit Master title style</a:t>
            </a:r>
          </a:p>
        </p:txBody>
      </p:sp>
    </p:spTree>
    <p:extLst>
      <p:ext uri="{BB962C8B-B14F-4D97-AF65-F5344CB8AC3E}">
        <p14:creationId xmlns:p14="http://schemas.microsoft.com/office/powerpoint/2010/main" val="14998886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2" name="Rectangle 10"/>
          <p:cNvSpPr>
            <a:spLocks noChangeArrowheads="1"/>
          </p:cNvSpPr>
          <p:nvPr userDrawn="1"/>
        </p:nvSpPr>
        <p:spPr bwMode="auto">
          <a:xfrm>
            <a:off x="0" y="762000"/>
            <a:ext cx="9144000" cy="46038"/>
          </a:xfrm>
          <a:prstGeom prst="rect">
            <a:avLst/>
          </a:prstGeom>
          <a:solidFill>
            <a:srgbClr val="064552"/>
          </a:solidFill>
          <a:ln>
            <a:noFill/>
          </a:ln>
          <a:extLst>
            <a:ext uri="{91240B29-F687-4F45-9708-019B960494DF}">
              <a14:hiddenLine xmlns:a14="http://schemas.microsoft.com/office/drawing/2010/main" w="25400">
                <a:solidFill>
                  <a:srgbClr val="000000"/>
                </a:solidFill>
                <a:miter lim="800000"/>
                <a:headEnd/>
                <a:tailEnd/>
              </a14:hiddenLine>
            </a:ext>
          </a:extLst>
        </p:spPr>
        <p:txBody>
          <a:bodyPr anchor="ctr"/>
          <a:lstStyle/>
          <a:p>
            <a:pPr algn="ctr"/>
            <a:endParaRPr lang="en-US" b="1">
              <a:solidFill>
                <a:srgbClr val="FFFFFF"/>
              </a:solidFill>
              <a:latin typeface="Calibri" pitchFamily="32" charset="0"/>
            </a:endParaRPr>
          </a:p>
        </p:txBody>
      </p:sp>
    </p:spTree>
    <p:extLst>
      <p:ext uri="{BB962C8B-B14F-4D97-AF65-F5344CB8AC3E}">
        <p14:creationId xmlns:p14="http://schemas.microsoft.com/office/powerpoint/2010/main" val="363745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95400"/>
            <a:ext cx="7696200" cy="48847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8" name="Title 7"/>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4" name="Slide Number Placeholder 8"/>
          <p:cNvSpPr>
            <a:spLocks noGrp="1"/>
          </p:cNvSpPr>
          <p:nvPr>
            <p:ph type="sldNum" sz="quarter" idx="10"/>
          </p:nvPr>
        </p:nvSpPr>
        <p:spPr/>
        <p:txBody>
          <a:bodyPr/>
          <a:lstStyle>
            <a:lvl1pPr fontAlgn="base">
              <a:spcBef>
                <a:spcPct val="0"/>
              </a:spcBef>
              <a:defRPr>
                <a:latin typeface="Arial" charset="0"/>
                <a:cs typeface="Arial" charset="0"/>
              </a:defRPr>
            </a:lvl1pPr>
          </a:lstStyle>
          <a:p>
            <a:pPr>
              <a:defRPr/>
            </a:pPr>
            <a:fld id="{7489B7E0-26C0-4D5A-812A-D606923D8F05}" type="slidenum">
              <a:rPr lang="en-US"/>
              <a:pPr>
                <a:defRPr/>
              </a:pPr>
              <a:t>‹#›</a:t>
            </a:fld>
            <a:endParaRPr lang="en-US"/>
          </a:p>
        </p:txBody>
      </p:sp>
    </p:spTree>
    <p:extLst>
      <p:ext uri="{BB962C8B-B14F-4D97-AF65-F5344CB8AC3E}">
        <p14:creationId xmlns:p14="http://schemas.microsoft.com/office/powerpoint/2010/main" val="26788603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3_Section Header">
    <p:spTree>
      <p:nvGrpSpPr>
        <p:cNvPr id="1" name=""/>
        <p:cNvGrpSpPr/>
        <p:nvPr/>
      </p:nvGrpSpPr>
      <p:grpSpPr>
        <a:xfrm>
          <a:off x="0" y="0"/>
          <a:ext cx="0" cy="0"/>
          <a:chOff x="0" y="0"/>
          <a:chExt cx="0" cy="0"/>
        </a:xfrm>
      </p:grpSpPr>
      <p:sp>
        <p:nvSpPr>
          <p:cNvPr id="2" name="Rectangle 10"/>
          <p:cNvSpPr>
            <a:spLocks noChangeArrowheads="1"/>
          </p:cNvSpPr>
          <p:nvPr userDrawn="1"/>
        </p:nvSpPr>
        <p:spPr bwMode="auto">
          <a:xfrm>
            <a:off x="0" y="762000"/>
            <a:ext cx="9144000" cy="46038"/>
          </a:xfrm>
          <a:prstGeom prst="rect">
            <a:avLst/>
          </a:prstGeom>
          <a:solidFill>
            <a:srgbClr val="064552"/>
          </a:solidFill>
          <a:ln>
            <a:noFill/>
          </a:ln>
          <a:extLst>
            <a:ext uri="{91240B29-F687-4F45-9708-019B960494DF}">
              <a14:hiddenLine xmlns:a14="http://schemas.microsoft.com/office/drawing/2010/main" w="25400">
                <a:solidFill>
                  <a:srgbClr val="000000"/>
                </a:solidFill>
                <a:miter lim="800000"/>
                <a:headEnd/>
                <a:tailEnd/>
              </a14:hiddenLine>
            </a:ext>
          </a:extLst>
        </p:spPr>
        <p:txBody>
          <a:bodyPr anchor="ctr"/>
          <a:lstStyle/>
          <a:p>
            <a:pPr algn="ctr"/>
            <a:endParaRPr lang="en-US" b="1">
              <a:solidFill>
                <a:srgbClr val="FFFFFF"/>
              </a:solidFill>
              <a:latin typeface="Calibri" pitchFamily="32" charset="0"/>
            </a:endParaRPr>
          </a:p>
        </p:txBody>
      </p:sp>
    </p:spTree>
    <p:extLst>
      <p:ext uri="{BB962C8B-B14F-4D97-AF65-F5344CB8AC3E}">
        <p14:creationId xmlns:p14="http://schemas.microsoft.com/office/powerpoint/2010/main" val="37150475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4_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08701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Section Header">
    <p:spTree>
      <p:nvGrpSpPr>
        <p:cNvPr id="1" name=""/>
        <p:cNvGrpSpPr/>
        <p:nvPr/>
      </p:nvGrpSpPr>
      <p:grpSpPr>
        <a:xfrm>
          <a:off x="0" y="0"/>
          <a:ext cx="0" cy="0"/>
          <a:chOff x="0" y="0"/>
          <a:chExt cx="0" cy="0"/>
        </a:xfrm>
      </p:grpSpPr>
      <p:sp>
        <p:nvSpPr>
          <p:cNvPr id="2" name="Rectangle 10"/>
          <p:cNvSpPr>
            <a:spLocks noChangeArrowheads="1"/>
          </p:cNvSpPr>
          <p:nvPr userDrawn="1"/>
        </p:nvSpPr>
        <p:spPr bwMode="auto">
          <a:xfrm>
            <a:off x="0" y="762000"/>
            <a:ext cx="9144000" cy="46038"/>
          </a:xfrm>
          <a:prstGeom prst="rect">
            <a:avLst/>
          </a:prstGeom>
          <a:solidFill>
            <a:srgbClr val="064552"/>
          </a:solidFill>
          <a:ln>
            <a:noFill/>
          </a:ln>
          <a:extLst>
            <a:ext uri="{91240B29-F687-4F45-9708-019B960494DF}">
              <a14:hiddenLine xmlns:a14="http://schemas.microsoft.com/office/drawing/2010/main" w="25400">
                <a:solidFill>
                  <a:srgbClr val="000000"/>
                </a:solidFill>
                <a:miter lim="800000"/>
                <a:headEnd/>
                <a:tailEnd/>
              </a14:hiddenLine>
            </a:ext>
          </a:extLst>
        </p:spPr>
        <p:txBody>
          <a:bodyPr anchor="ctr"/>
          <a:lstStyle/>
          <a:p>
            <a:pPr algn="ctr"/>
            <a:endParaRPr lang="en-US" b="1">
              <a:solidFill>
                <a:srgbClr val="FFFFFF"/>
              </a:solidFill>
              <a:latin typeface="Calibri" pitchFamily="32" charset="0"/>
            </a:endParaRPr>
          </a:p>
        </p:txBody>
      </p:sp>
    </p:spTree>
    <p:extLst>
      <p:ext uri="{BB962C8B-B14F-4D97-AF65-F5344CB8AC3E}">
        <p14:creationId xmlns:p14="http://schemas.microsoft.com/office/powerpoint/2010/main" val="37257471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9_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82366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0_Section Header">
    <p:spTree>
      <p:nvGrpSpPr>
        <p:cNvPr id="1" name=""/>
        <p:cNvGrpSpPr/>
        <p:nvPr/>
      </p:nvGrpSpPr>
      <p:grpSpPr>
        <a:xfrm>
          <a:off x="0" y="0"/>
          <a:ext cx="0" cy="0"/>
          <a:chOff x="0" y="0"/>
          <a:chExt cx="0" cy="0"/>
        </a:xfrm>
      </p:grpSpPr>
      <p:sp>
        <p:nvSpPr>
          <p:cNvPr id="2" name="Rectangle 10"/>
          <p:cNvSpPr>
            <a:spLocks noChangeArrowheads="1"/>
          </p:cNvSpPr>
          <p:nvPr userDrawn="1"/>
        </p:nvSpPr>
        <p:spPr bwMode="auto">
          <a:xfrm>
            <a:off x="0" y="762000"/>
            <a:ext cx="9144000" cy="46038"/>
          </a:xfrm>
          <a:prstGeom prst="rect">
            <a:avLst/>
          </a:prstGeom>
          <a:solidFill>
            <a:srgbClr val="064552"/>
          </a:solidFill>
          <a:ln>
            <a:noFill/>
          </a:ln>
          <a:extLst>
            <a:ext uri="{91240B29-F687-4F45-9708-019B960494DF}">
              <a14:hiddenLine xmlns:a14="http://schemas.microsoft.com/office/drawing/2010/main" w="25400">
                <a:solidFill>
                  <a:srgbClr val="000000"/>
                </a:solidFill>
                <a:miter lim="800000"/>
                <a:headEnd/>
                <a:tailEnd/>
              </a14:hiddenLine>
            </a:ext>
          </a:extLst>
        </p:spPr>
        <p:txBody>
          <a:bodyPr anchor="ctr"/>
          <a:lstStyle/>
          <a:p>
            <a:pPr algn="ctr"/>
            <a:endParaRPr lang="en-US" b="1">
              <a:solidFill>
                <a:srgbClr val="FFFFFF"/>
              </a:solidFill>
              <a:latin typeface="Calibri" pitchFamily="32" charset="0"/>
            </a:endParaRPr>
          </a:p>
        </p:txBody>
      </p:sp>
    </p:spTree>
    <p:extLst>
      <p:ext uri="{BB962C8B-B14F-4D97-AF65-F5344CB8AC3E}">
        <p14:creationId xmlns:p14="http://schemas.microsoft.com/office/powerpoint/2010/main" val="17917226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1_Section Header">
    <p:spTree>
      <p:nvGrpSpPr>
        <p:cNvPr id="1" name=""/>
        <p:cNvGrpSpPr/>
        <p:nvPr/>
      </p:nvGrpSpPr>
      <p:grpSpPr>
        <a:xfrm>
          <a:off x="0" y="0"/>
          <a:ext cx="0" cy="0"/>
          <a:chOff x="0" y="0"/>
          <a:chExt cx="0" cy="0"/>
        </a:xfrm>
      </p:grpSpPr>
      <p:sp>
        <p:nvSpPr>
          <p:cNvPr id="2" name="Rectangle 10"/>
          <p:cNvSpPr>
            <a:spLocks noChangeArrowheads="1"/>
          </p:cNvSpPr>
          <p:nvPr userDrawn="1"/>
        </p:nvSpPr>
        <p:spPr bwMode="auto">
          <a:xfrm>
            <a:off x="0" y="762000"/>
            <a:ext cx="9144000" cy="46038"/>
          </a:xfrm>
          <a:prstGeom prst="rect">
            <a:avLst/>
          </a:prstGeom>
          <a:solidFill>
            <a:srgbClr val="064552"/>
          </a:solidFill>
          <a:ln>
            <a:noFill/>
          </a:ln>
          <a:extLst>
            <a:ext uri="{91240B29-F687-4F45-9708-019B960494DF}">
              <a14:hiddenLine xmlns:a14="http://schemas.microsoft.com/office/drawing/2010/main" w="25400">
                <a:solidFill>
                  <a:srgbClr val="000000"/>
                </a:solidFill>
                <a:miter lim="800000"/>
                <a:headEnd/>
                <a:tailEnd/>
              </a14:hiddenLine>
            </a:ext>
          </a:extLst>
        </p:spPr>
        <p:txBody>
          <a:bodyPr anchor="ctr"/>
          <a:lstStyle/>
          <a:p>
            <a:pPr algn="ctr"/>
            <a:endParaRPr lang="en-US" b="1">
              <a:solidFill>
                <a:srgbClr val="FFFFFF"/>
              </a:solidFill>
              <a:latin typeface="Calibri" pitchFamily="32" charset="0"/>
            </a:endParaRPr>
          </a:p>
        </p:txBody>
      </p:sp>
    </p:spTree>
    <p:extLst>
      <p:ext uri="{BB962C8B-B14F-4D97-AF65-F5344CB8AC3E}">
        <p14:creationId xmlns:p14="http://schemas.microsoft.com/office/powerpoint/2010/main" val="8012979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descr="3368004171_933699"/>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676400" y="3048000"/>
            <a:ext cx="1601788" cy="158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Date Placeholder 3"/>
          <p:cNvSpPr>
            <a:spLocks noGrp="1"/>
          </p:cNvSpPr>
          <p:nvPr>
            <p:ph type="dt" sz="half" idx="10"/>
          </p:nvPr>
        </p:nvSpPr>
        <p:spPr/>
        <p:txBody>
          <a:bodyPr/>
          <a:lstStyle>
            <a:lvl1pPr>
              <a:defRPr/>
            </a:lvl1pPr>
          </a:lstStyle>
          <a:p>
            <a:pPr>
              <a:defRPr/>
            </a:pPr>
            <a:r>
              <a:rPr lang="en-US"/>
              <a:t>09/27/2010</a:t>
            </a:r>
          </a:p>
        </p:txBody>
      </p:sp>
      <p:sp>
        <p:nvSpPr>
          <p:cNvPr id="6" name="Footer Placeholder 4"/>
          <p:cNvSpPr>
            <a:spLocks noGrp="1"/>
          </p:cNvSpPr>
          <p:nvPr>
            <p:ph type="ftr" sz="quarter" idx="11"/>
          </p:nvPr>
        </p:nvSpPr>
        <p:spPr/>
        <p:txBody>
          <a:bodyPr/>
          <a:lstStyle>
            <a:lvl1pPr>
              <a:defRPr/>
            </a:lvl1pPr>
          </a:lstStyle>
          <a:p>
            <a:pPr>
              <a:defRPr/>
            </a:pPr>
            <a:r>
              <a:rPr lang="en-US"/>
              <a:t>6th Annual IT Security Automation Conference</a:t>
            </a:r>
          </a:p>
        </p:txBody>
      </p:sp>
      <p:sp>
        <p:nvSpPr>
          <p:cNvPr id="7" name="Slide Number Placeholder 5"/>
          <p:cNvSpPr>
            <a:spLocks noGrp="1"/>
          </p:cNvSpPr>
          <p:nvPr>
            <p:ph type="sldNum" sz="quarter" idx="12"/>
          </p:nvPr>
        </p:nvSpPr>
        <p:spPr/>
        <p:txBody>
          <a:bodyPr/>
          <a:lstStyle>
            <a:lvl1pPr>
              <a:defRPr/>
            </a:lvl1pPr>
          </a:lstStyle>
          <a:p>
            <a:pPr>
              <a:defRPr/>
            </a:pPr>
            <a:fld id="{57D411BA-9180-462D-995E-A3617B9E5E3D}" type="slidenum">
              <a:rPr lang="en-US"/>
              <a:pPr>
                <a:defRPr/>
              </a:pPr>
              <a:t>‹#›</a:t>
            </a:fld>
            <a:endParaRPr lang="en-US"/>
          </a:p>
        </p:txBody>
      </p:sp>
    </p:spTree>
    <p:extLst>
      <p:ext uri="{BB962C8B-B14F-4D97-AF65-F5344CB8AC3E}">
        <p14:creationId xmlns:p14="http://schemas.microsoft.com/office/powerpoint/2010/main" val="14249345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2103D6F-6671-4E90-8B1A-3CE0094057E1}" type="datetimeFigureOut">
              <a:rPr lang="en-US"/>
              <a:pPr>
                <a:defRPr/>
              </a:pPr>
              <a:t>11/3/2011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AE7DC9D-97A4-4701-8E09-2AFF6BB928F5}" type="slidenum">
              <a:rPr lang="en-US"/>
              <a:pPr>
                <a:defRPr/>
              </a:pPr>
              <a:t>‹#›</a:t>
            </a:fld>
            <a:endParaRPr lang="en-US"/>
          </a:p>
        </p:txBody>
      </p:sp>
    </p:spTree>
    <p:extLst>
      <p:ext uri="{BB962C8B-B14F-4D97-AF65-F5344CB8AC3E}">
        <p14:creationId xmlns:p14="http://schemas.microsoft.com/office/powerpoint/2010/main" val="110186684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09/27/2010</a:t>
            </a:r>
          </a:p>
        </p:txBody>
      </p:sp>
      <p:sp>
        <p:nvSpPr>
          <p:cNvPr id="5" name="Footer Placeholder 4"/>
          <p:cNvSpPr>
            <a:spLocks noGrp="1"/>
          </p:cNvSpPr>
          <p:nvPr>
            <p:ph type="ftr" sz="quarter" idx="11"/>
          </p:nvPr>
        </p:nvSpPr>
        <p:spPr/>
        <p:txBody>
          <a:bodyPr/>
          <a:lstStyle>
            <a:lvl1pPr>
              <a:defRPr/>
            </a:lvl1pPr>
          </a:lstStyle>
          <a:p>
            <a:pPr>
              <a:defRPr/>
            </a:pPr>
            <a:r>
              <a:rPr lang="en-US"/>
              <a:t>6th Annual IT Security Automation Conference</a:t>
            </a:r>
          </a:p>
        </p:txBody>
      </p:sp>
      <p:sp>
        <p:nvSpPr>
          <p:cNvPr id="6" name="Slide Number Placeholder 5"/>
          <p:cNvSpPr>
            <a:spLocks noGrp="1"/>
          </p:cNvSpPr>
          <p:nvPr>
            <p:ph type="sldNum" sz="quarter" idx="12"/>
          </p:nvPr>
        </p:nvSpPr>
        <p:spPr/>
        <p:txBody>
          <a:bodyPr/>
          <a:lstStyle>
            <a:lvl1pPr>
              <a:defRPr/>
            </a:lvl1pPr>
          </a:lstStyle>
          <a:p>
            <a:pPr>
              <a:defRPr/>
            </a:pPr>
            <a:fld id="{3B654115-0E1A-413F-81B7-9A17B28429D3}" type="slidenum">
              <a:rPr lang="en-US"/>
              <a:pPr>
                <a:defRPr/>
              </a:pPr>
              <a:t>‹#›</a:t>
            </a:fld>
            <a:endParaRPr lang="en-US"/>
          </a:p>
        </p:txBody>
      </p:sp>
    </p:spTree>
    <p:extLst>
      <p:ext uri="{BB962C8B-B14F-4D97-AF65-F5344CB8AC3E}">
        <p14:creationId xmlns:p14="http://schemas.microsoft.com/office/powerpoint/2010/main" val="243807518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r>
              <a:rPr lang="en-US"/>
              <a:t>09/27/2010</a:t>
            </a:r>
          </a:p>
        </p:txBody>
      </p:sp>
      <p:sp>
        <p:nvSpPr>
          <p:cNvPr id="6" name="Footer Placeholder 5"/>
          <p:cNvSpPr>
            <a:spLocks noGrp="1"/>
          </p:cNvSpPr>
          <p:nvPr>
            <p:ph type="ftr" sz="quarter" idx="11"/>
          </p:nvPr>
        </p:nvSpPr>
        <p:spPr/>
        <p:txBody>
          <a:bodyPr/>
          <a:lstStyle>
            <a:lvl1pPr>
              <a:defRPr/>
            </a:lvl1pPr>
          </a:lstStyle>
          <a:p>
            <a:pPr>
              <a:defRPr/>
            </a:pPr>
            <a:r>
              <a:rPr lang="en-US"/>
              <a:t>6th Annual IT Security Automation Conference</a:t>
            </a:r>
          </a:p>
        </p:txBody>
      </p:sp>
      <p:sp>
        <p:nvSpPr>
          <p:cNvPr id="7" name="Slide Number Placeholder 6"/>
          <p:cNvSpPr>
            <a:spLocks noGrp="1"/>
          </p:cNvSpPr>
          <p:nvPr>
            <p:ph type="sldNum" sz="quarter" idx="12"/>
          </p:nvPr>
        </p:nvSpPr>
        <p:spPr/>
        <p:txBody>
          <a:bodyPr/>
          <a:lstStyle>
            <a:lvl1pPr>
              <a:defRPr/>
            </a:lvl1pPr>
          </a:lstStyle>
          <a:p>
            <a:pPr>
              <a:defRPr/>
            </a:pPr>
            <a:fld id="{DF03DC10-6DB1-446D-86FE-40683BA8A223}" type="slidenum">
              <a:rPr lang="en-US"/>
              <a:pPr>
                <a:defRPr/>
              </a:pPr>
              <a:t>‹#›</a:t>
            </a:fld>
            <a:endParaRPr lang="en-US"/>
          </a:p>
        </p:txBody>
      </p:sp>
    </p:spTree>
    <p:extLst>
      <p:ext uri="{BB962C8B-B14F-4D97-AF65-F5344CB8AC3E}">
        <p14:creationId xmlns:p14="http://schemas.microsoft.com/office/powerpoint/2010/main" val="1895731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505325"/>
            <a:ext cx="7772400" cy="1362075"/>
          </a:xfrm>
          <a:prstGeom prst="rect">
            <a:avLst/>
          </a:prstGeom>
        </p:spPr>
        <p:txBody>
          <a:bodyPr anchor="t"/>
          <a:lstStyle>
            <a:lvl1pPr algn="l">
              <a:lnSpc>
                <a:spcPts val="3400"/>
              </a:lnSpc>
              <a:defRPr sz="40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i="1"/>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fontAlgn="base">
              <a:spcBef>
                <a:spcPct val="0"/>
              </a:spcBef>
              <a:defRPr>
                <a:latin typeface="Arial" charset="0"/>
                <a:cs typeface="Arial" charset="0"/>
              </a:defRPr>
            </a:lvl1pPr>
          </a:lstStyle>
          <a:p>
            <a:pPr>
              <a:defRPr/>
            </a:pPr>
            <a:fld id="{F7EC3F5C-C6B4-4DDB-ADF4-32430BD15AB4}" type="slidenum">
              <a:rPr lang="en-US"/>
              <a:pPr>
                <a:defRPr/>
              </a:pPr>
              <a:t>‹#›</a:t>
            </a:fld>
            <a:endParaRPr lang="en-US"/>
          </a:p>
        </p:txBody>
      </p:sp>
    </p:spTree>
    <p:extLst>
      <p:ext uri="{BB962C8B-B14F-4D97-AF65-F5344CB8AC3E}">
        <p14:creationId xmlns:p14="http://schemas.microsoft.com/office/powerpoint/2010/main" val="296885417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r>
              <a:rPr lang="en-US"/>
              <a:t>09/27/2010</a:t>
            </a:r>
          </a:p>
        </p:txBody>
      </p:sp>
      <p:sp>
        <p:nvSpPr>
          <p:cNvPr id="8" name="Footer Placeholder 7"/>
          <p:cNvSpPr>
            <a:spLocks noGrp="1"/>
          </p:cNvSpPr>
          <p:nvPr>
            <p:ph type="ftr" sz="quarter" idx="11"/>
          </p:nvPr>
        </p:nvSpPr>
        <p:spPr/>
        <p:txBody>
          <a:bodyPr/>
          <a:lstStyle>
            <a:lvl1pPr>
              <a:defRPr/>
            </a:lvl1pPr>
          </a:lstStyle>
          <a:p>
            <a:pPr>
              <a:defRPr/>
            </a:pPr>
            <a:r>
              <a:rPr lang="en-US"/>
              <a:t>6th Annual IT Security Automation Conference</a:t>
            </a:r>
          </a:p>
        </p:txBody>
      </p:sp>
      <p:sp>
        <p:nvSpPr>
          <p:cNvPr id="9" name="Slide Number Placeholder 8"/>
          <p:cNvSpPr>
            <a:spLocks noGrp="1"/>
          </p:cNvSpPr>
          <p:nvPr>
            <p:ph type="sldNum" sz="quarter" idx="12"/>
          </p:nvPr>
        </p:nvSpPr>
        <p:spPr/>
        <p:txBody>
          <a:bodyPr/>
          <a:lstStyle>
            <a:lvl1pPr>
              <a:defRPr/>
            </a:lvl1pPr>
          </a:lstStyle>
          <a:p>
            <a:pPr>
              <a:defRPr/>
            </a:pPr>
            <a:fld id="{F3A0D746-D485-45C4-A39E-460BF3BF2F41}" type="slidenum">
              <a:rPr lang="en-US"/>
              <a:pPr>
                <a:defRPr/>
              </a:pPr>
              <a:t>‹#›</a:t>
            </a:fld>
            <a:endParaRPr lang="en-US"/>
          </a:p>
        </p:txBody>
      </p:sp>
    </p:spTree>
    <p:extLst>
      <p:ext uri="{BB962C8B-B14F-4D97-AF65-F5344CB8AC3E}">
        <p14:creationId xmlns:p14="http://schemas.microsoft.com/office/powerpoint/2010/main" val="80364654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r>
              <a:rPr lang="en-US"/>
              <a:t>09/27/2010</a:t>
            </a:r>
          </a:p>
        </p:txBody>
      </p:sp>
      <p:sp>
        <p:nvSpPr>
          <p:cNvPr id="4" name="Footer Placeholder 3"/>
          <p:cNvSpPr>
            <a:spLocks noGrp="1"/>
          </p:cNvSpPr>
          <p:nvPr>
            <p:ph type="ftr" sz="quarter" idx="11"/>
          </p:nvPr>
        </p:nvSpPr>
        <p:spPr/>
        <p:txBody>
          <a:bodyPr/>
          <a:lstStyle>
            <a:lvl1pPr>
              <a:defRPr/>
            </a:lvl1pPr>
          </a:lstStyle>
          <a:p>
            <a:pPr>
              <a:defRPr/>
            </a:pPr>
            <a:r>
              <a:rPr lang="en-US"/>
              <a:t>6th Annual IT Security Automation Conference</a:t>
            </a:r>
          </a:p>
        </p:txBody>
      </p:sp>
      <p:sp>
        <p:nvSpPr>
          <p:cNvPr id="5" name="Slide Number Placeholder 4"/>
          <p:cNvSpPr>
            <a:spLocks noGrp="1"/>
          </p:cNvSpPr>
          <p:nvPr>
            <p:ph type="sldNum" sz="quarter" idx="12"/>
          </p:nvPr>
        </p:nvSpPr>
        <p:spPr/>
        <p:txBody>
          <a:bodyPr/>
          <a:lstStyle>
            <a:lvl1pPr>
              <a:defRPr/>
            </a:lvl1pPr>
          </a:lstStyle>
          <a:p>
            <a:pPr>
              <a:defRPr/>
            </a:pPr>
            <a:fld id="{0549B548-33E0-4236-9AB1-F11CBA953074}" type="slidenum">
              <a:rPr lang="en-US"/>
              <a:pPr>
                <a:defRPr/>
              </a:pPr>
              <a:t>‹#›</a:t>
            </a:fld>
            <a:endParaRPr lang="en-US"/>
          </a:p>
        </p:txBody>
      </p:sp>
    </p:spTree>
    <p:extLst>
      <p:ext uri="{BB962C8B-B14F-4D97-AF65-F5344CB8AC3E}">
        <p14:creationId xmlns:p14="http://schemas.microsoft.com/office/powerpoint/2010/main" val="32623873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124051922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a:t>09/27/2010</a:t>
            </a:r>
          </a:p>
        </p:txBody>
      </p:sp>
      <p:sp>
        <p:nvSpPr>
          <p:cNvPr id="6" name="Footer Placeholder 5"/>
          <p:cNvSpPr>
            <a:spLocks noGrp="1"/>
          </p:cNvSpPr>
          <p:nvPr>
            <p:ph type="ftr" sz="quarter" idx="11"/>
          </p:nvPr>
        </p:nvSpPr>
        <p:spPr/>
        <p:txBody>
          <a:bodyPr/>
          <a:lstStyle>
            <a:lvl1pPr>
              <a:defRPr/>
            </a:lvl1pPr>
          </a:lstStyle>
          <a:p>
            <a:pPr>
              <a:defRPr/>
            </a:pPr>
            <a:r>
              <a:rPr lang="en-US"/>
              <a:t>6th Annual IT Security Automation Conference</a:t>
            </a:r>
          </a:p>
        </p:txBody>
      </p:sp>
      <p:sp>
        <p:nvSpPr>
          <p:cNvPr id="7" name="Slide Number Placeholder 6"/>
          <p:cNvSpPr>
            <a:spLocks noGrp="1"/>
          </p:cNvSpPr>
          <p:nvPr>
            <p:ph type="sldNum" sz="quarter" idx="12"/>
          </p:nvPr>
        </p:nvSpPr>
        <p:spPr/>
        <p:txBody>
          <a:bodyPr/>
          <a:lstStyle>
            <a:lvl1pPr>
              <a:defRPr/>
            </a:lvl1pPr>
          </a:lstStyle>
          <a:p>
            <a:pPr>
              <a:defRPr/>
            </a:pPr>
            <a:fld id="{F6359F1A-6863-4FB6-8DC2-E4D7B992F269}" type="slidenum">
              <a:rPr lang="en-US"/>
              <a:pPr>
                <a:defRPr/>
              </a:pPr>
              <a:t>‹#›</a:t>
            </a:fld>
            <a:endParaRPr lang="en-US"/>
          </a:p>
        </p:txBody>
      </p:sp>
    </p:spTree>
    <p:extLst>
      <p:ext uri="{BB962C8B-B14F-4D97-AF65-F5344CB8AC3E}">
        <p14:creationId xmlns:p14="http://schemas.microsoft.com/office/powerpoint/2010/main" val="67783027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a:t>09/27/2010</a:t>
            </a:r>
          </a:p>
        </p:txBody>
      </p:sp>
      <p:sp>
        <p:nvSpPr>
          <p:cNvPr id="6" name="Footer Placeholder 5"/>
          <p:cNvSpPr>
            <a:spLocks noGrp="1"/>
          </p:cNvSpPr>
          <p:nvPr>
            <p:ph type="ftr" sz="quarter" idx="11"/>
          </p:nvPr>
        </p:nvSpPr>
        <p:spPr/>
        <p:txBody>
          <a:bodyPr/>
          <a:lstStyle>
            <a:lvl1pPr>
              <a:defRPr/>
            </a:lvl1pPr>
          </a:lstStyle>
          <a:p>
            <a:pPr>
              <a:defRPr/>
            </a:pPr>
            <a:r>
              <a:rPr lang="en-US"/>
              <a:t>6th Annual IT Security Automation Conference</a:t>
            </a:r>
          </a:p>
        </p:txBody>
      </p:sp>
      <p:sp>
        <p:nvSpPr>
          <p:cNvPr id="7" name="Slide Number Placeholder 6"/>
          <p:cNvSpPr>
            <a:spLocks noGrp="1"/>
          </p:cNvSpPr>
          <p:nvPr>
            <p:ph type="sldNum" sz="quarter" idx="12"/>
          </p:nvPr>
        </p:nvSpPr>
        <p:spPr/>
        <p:txBody>
          <a:bodyPr/>
          <a:lstStyle>
            <a:lvl1pPr>
              <a:defRPr/>
            </a:lvl1pPr>
          </a:lstStyle>
          <a:p>
            <a:pPr>
              <a:defRPr/>
            </a:pPr>
            <a:fld id="{ADC4020A-9A85-41AE-9C62-0F13D020CB79}" type="slidenum">
              <a:rPr lang="en-US"/>
              <a:pPr>
                <a:defRPr/>
              </a:pPr>
              <a:t>‹#›</a:t>
            </a:fld>
            <a:endParaRPr lang="en-US"/>
          </a:p>
        </p:txBody>
      </p:sp>
    </p:spTree>
    <p:extLst>
      <p:ext uri="{BB962C8B-B14F-4D97-AF65-F5344CB8AC3E}">
        <p14:creationId xmlns:p14="http://schemas.microsoft.com/office/powerpoint/2010/main" val="37123715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09/27/2010</a:t>
            </a:r>
          </a:p>
        </p:txBody>
      </p:sp>
      <p:sp>
        <p:nvSpPr>
          <p:cNvPr id="5" name="Footer Placeholder 4"/>
          <p:cNvSpPr>
            <a:spLocks noGrp="1"/>
          </p:cNvSpPr>
          <p:nvPr>
            <p:ph type="ftr" sz="quarter" idx="11"/>
          </p:nvPr>
        </p:nvSpPr>
        <p:spPr/>
        <p:txBody>
          <a:bodyPr/>
          <a:lstStyle>
            <a:lvl1pPr>
              <a:defRPr/>
            </a:lvl1pPr>
          </a:lstStyle>
          <a:p>
            <a:pPr>
              <a:defRPr/>
            </a:pPr>
            <a:r>
              <a:rPr lang="en-US"/>
              <a:t>6th Annual IT Security Automation Conference</a:t>
            </a:r>
          </a:p>
        </p:txBody>
      </p:sp>
      <p:sp>
        <p:nvSpPr>
          <p:cNvPr id="6" name="Slide Number Placeholder 5"/>
          <p:cNvSpPr>
            <a:spLocks noGrp="1"/>
          </p:cNvSpPr>
          <p:nvPr>
            <p:ph type="sldNum" sz="quarter" idx="12"/>
          </p:nvPr>
        </p:nvSpPr>
        <p:spPr/>
        <p:txBody>
          <a:bodyPr/>
          <a:lstStyle>
            <a:lvl1pPr>
              <a:defRPr/>
            </a:lvl1pPr>
          </a:lstStyle>
          <a:p>
            <a:pPr>
              <a:defRPr/>
            </a:pPr>
            <a:fld id="{160FDD4C-4AF7-4F0B-9565-1FABCA1C3634}" type="slidenum">
              <a:rPr lang="en-US"/>
              <a:pPr>
                <a:defRPr/>
              </a:pPr>
              <a:t>‹#›</a:t>
            </a:fld>
            <a:endParaRPr lang="en-US"/>
          </a:p>
        </p:txBody>
      </p:sp>
    </p:spTree>
    <p:extLst>
      <p:ext uri="{BB962C8B-B14F-4D97-AF65-F5344CB8AC3E}">
        <p14:creationId xmlns:p14="http://schemas.microsoft.com/office/powerpoint/2010/main" val="52014517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09/27/2010</a:t>
            </a:r>
          </a:p>
        </p:txBody>
      </p:sp>
      <p:sp>
        <p:nvSpPr>
          <p:cNvPr id="5" name="Footer Placeholder 4"/>
          <p:cNvSpPr>
            <a:spLocks noGrp="1"/>
          </p:cNvSpPr>
          <p:nvPr>
            <p:ph type="ftr" sz="quarter" idx="11"/>
          </p:nvPr>
        </p:nvSpPr>
        <p:spPr/>
        <p:txBody>
          <a:bodyPr/>
          <a:lstStyle>
            <a:lvl1pPr>
              <a:defRPr/>
            </a:lvl1pPr>
          </a:lstStyle>
          <a:p>
            <a:pPr>
              <a:defRPr/>
            </a:pPr>
            <a:r>
              <a:rPr lang="en-US"/>
              <a:t>6th Annual IT Security Automation Conference</a:t>
            </a:r>
          </a:p>
        </p:txBody>
      </p:sp>
      <p:sp>
        <p:nvSpPr>
          <p:cNvPr id="6" name="Slide Number Placeholder 5"/>
          <p:cNvSpPr>
            <a:spLocks noGrp="1"/>
          </p:cNvSpPr>
          <p:nvPr>
            <p:ph type="sldNum" sz="quarter" idx="12"/>
          </p:nvPr>
        </p:nvSpPr>
        <p:spPr/>
        <p:txBody>
          <a:bodyPr/>
          <a:lstStyle>
            <a:lvl1pPr>
              <a:defRPr/>
            </a:lvl1pPr>
          </a:lstStyle>
          <a:p>
            <a:pPr>
              <a:defRPr/>
            </a:pPr>
            <a:fld id="{8DC743ED-5C08-4827-A72C-A07FA4CC5938}" type="slidenum">
              <a:rPr lang="en-US"/>
              <a:pPr>
                <a:defRPr/>
              </a:pPr>
              <a:t>‹#›</a:t>
            </a:fld>
            <a:endParaRPr lang="en-US"/>
          </a:p>
        </p:txBody>
      </p:sp>
    </p:spTree>
    <p:extLst>
      <p:ext uri="{BB962C8B-B14F-4D97-AF65-F5344CB8AC3E}">
        <p14:creationId xmlns:p14="http://schemas.microsoft.com/office/powerpoint/2010/main" val="418342637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Questions">
    <p:spTree>
      <p:nvGrpSpPr>
        <p:cNvPr id="1" name=""/>
        <p:cNvGrpSpPr/>
        <p:nvPr/>
      </p:nvGrpSpPr>
      <p:grpSpPr>
        <a:xfrm>
          <a:off x="0" y="0"/>
          <a:ext cx="0" cy="0"/>
          <a:chOff x="0" y="0"/>
          <a:chExt cx="0" cy="0"/>
        </a:xfrm>
      </p:grpSpPr>
      <p:sp>
        <p:nvSpPr>
          <p:cNvPr id="5" name="Line 16"/>
          <p:cNvSpPr>
            <a:spLocks noChangeShapeType="1"/>
          </p:cNvSpPr>
          <p:nvPr userDrawn="1"/>
        </p:nvSpPr>
        <p:spPr bwMode="auto">
          <a:xfrm>
            <a:off x="838200" y="1752600"/>
            <a:ext cx="8305800" cy="0"/>
          </a:xfrm>
          <a:prstGeom prst="line">
            <a:avLst/>
          </a:prstGeom>
          <a:noFill/>
          <a:ln w="31750">
            <a:solidFill>
              <a:srgbClr val="0066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Title 1"/>
          <p:cNvSpPr>
            <a:spLocks noGrp="1"/>
          </p:cNvSpPr>
          <p:nvPr>
            <p:ph type="title"/>
          </p:nvPr>
        </p:nvSpPr>
        <p:spPr/>
        <p:txBody>
          <a:bodyPr/>
          <a:lstStyle>
            <a:lvl1pPr>
              <a:defRPr sz="3200"/>
            </a:lvl1pPr>
          </a:lstStyle>
          <a:p>
            <a:r>
              <a:rPr lang="en-US" smtClean="0"/>
              <a:t>Click to edit Master title style</a:t>
            </a:r>
            <a:endParaRPr lang="en-US" dirty="0"/>
          </a:p>
        </p:txBody>
      </p:sp>
      <p:sp>
        <p:nvSpPr>
          <p:cNvPr id="4" name="Content Placeholder 3"/>
          <p:cNvSpPr>
            <a:spLocks noGrp="1"/>
          </p:cNvSpPr>
          <p:nvPr>
            <p:ph sz="half" idx="2"/>
          </p:nvPr>
        </p:nvSpPr>
        <p:spPr>
          <a:xfrm>
            <a:off x="3962400" y="1752600"/>
            <a:ext cx="4568825" cy="4495800"/>
          </a:xfrm>
        </p:spPr>
        <p:txBody>
          <a:bodyPr anchor="ct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a:xfrm>
            <a:off x="2438400" y="6248400"/>
            <a:ext cx="1905000" cy="474663"/>
          </a:xfrm>
        </p:spPr>
        <p:txBody>
          <a:bodyPr/>
          <a:lstStyle>
            <a:lvl1pPr fontAlgn="auto">
              <a:spcBef>
                <a:spcPts val="0"/>
              </a:spcBef>
              <a:spcAft>
                <a:spcPts val="0"/>
              </a:spcAft>
              <a:defRPr>
                <a:latin typeface="+mn-lt"/>
                <a:ea typeface="+mn-ea"/>
                <a:cs typeface="+mn-cs"/>
              </a:defRPr>
            </a:lvl1pPr>
          </a:lstStyle>
          <a:p>
            <a:pPr>
              <a:defRPr/>
            </a:pPr>
            <a:r>
              <a:rPr lang="en-US"/>
              <a:t>09/27/2010</a:t>
            </a:r>
          </a:p>
        </p:txBody>
      </p:sp>
      <p:sp>
        <p:nvSpPr>
          <p:cNvPr id="8" name="Footer Placeholder 5"/>
          <p:cNvSpPr>
            <a:spLocks noGrp="1"/>
          </p:cNvSpPr>
          <p:nvPr>
            <p:ph type="ftr" sz="quarter" idx="11"/>
          </p:nvPr>
        </p:nvSpPr>
        <p:spPr>
          <a:xfrm>
            <a:off x="4343400" y="6248400"/>
            <a:ext cx="4344988" cy="474663"/>
          </a:xfrm>
        </p:spPr>
        <p:txBody>
          <a:bodyPr/>
          <a:lstStyle>
            <a:lvl1pPr fontAlgn="auto">
              <a:spcBef>
                <a:spcPts val="0"/>
              </a:spcBef>
              <a:spcAft>
                <a:spcPts val="0"/>
              </a:spcAft>
              <a:defRPr>
                <a:latin typeface="+mn-lt"/>
                <a:ea typeface="+mn-ea"/>
                <a:cs typeface="+mn-cs"/>
              </a:defRPr>
            </a:lvl1pPr>
          </a:lstStyle>
          <a:p>
            <a:pPr>
              <a:defRPr/>
            </a:pPr>
            <a:r>
              <a:rPr lang="en-US"/>
              <a:t>6th Annual IT Security Automation Conference</a:t>
            </a:r>
          </a:p>
        </p:txBody>
      </p:sp>
      <p:sp>
        <p:nvSpPr>
          <p:cNvPr id="9" name="Slide Number Placeholder 6"/>
          <p:cNvSpPr>
            <a:spLocks noGrp="1"/>
          </p:cNvSpPr>
          <p:nvPr>
            <p:ph type="sldNum" sz="quarter" idx="12"/>
          </p:nvPr>
        </p:nvSpPr>
        <p:spPr>
          <a:xfrm>
            <a:off x="84138" y="6242050"/>
            <a:ext cx="587375" cy="488950"/>
          </a:xfrm>
        </p:spPr>
        <p:txBody>
          <a:bodyPr wrap="square" numCol="1" anchor="t" anchorCtr="0" compatLnSpc="1">
            <a:prstTxWarp prst="textNoShape">
              <a:avLst/>
            </a:prstTxWarp>
          </a:bodyPr>
          <a:lstStyle>
            <a:lvl1pPr>
              <a:defRPr sz="2600" b="1">
                <a:solidFill>
                  <a:schemeClr val="bg2"/>
                </a:solidFill>
              </a:defRPr>
            </a:lvl1pPr>
          </a:lstStyle>
          <a:p>
            <a:pPr>
              <a:defRPr/>
            </a:pPr>
            <a:fld id="{B5F5AFDF-DFA7-484E-8621-02035DA52EED}" type="slidenum">
              <a:rPr lang="en-US"/>
              <a:pPr>
                <a:defRPr/>
              </a:pPr>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297" y="3347884"/>
            <a:ext cx="3921709" cy="1655506"/>
          </a:xfrm>
          <a:prstGeom prst="rect">
            <a:avLst/>
          </a:prstGeom>
        </p:spPr>
      </p:pic>
    </p:spTree>
    <p:extLst>
      <p:ext uri="{BB962C8B-B14F-4D97-AF65-F5344CB8AC3E}">
        <p14:creationId xmlns:p14="http://schemas.microsoft.com/office/powerpoint/2010/main" val="150119891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2020888" y="0"/>
            <a:ext cx="341312" cy="685800"/>
          </a:xfrm>
          <a:prstGeom prst="rect">
            <a:avLst/>
          </a:prstGeom>
          <a:solidFill>
            <a:srgbClr val="FDAA0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hangingPunct="0">
              <a:lnSpc>
                <a:spcPts val="2500"/>
              </a:lnSpc>
              <a:spcAft>
                <a:spcPts val="1000"/>
              </a:spcAft>
              <a:buClr>
                <a:srgbClr val="FDAA03"/>
              </a:buClr>
            </a:pPr>
            <a:endParaRPr lang="en-US" b="1">
              <a:solidFill>
                <a:srgbClr val="000000"/>
              </a:solidFill>
            </a:endParaRPr>
          </a:p>
        </p:txBody>
      </p:sp>
      <p:sp>
        <p:nvSpPr>
          <p:cNvPr id="5" name="Rectangle 3"/>
          <p:cNvSpPr>
            <a:spLocks noChangeArrowheads="1"/>
          </p:cNvSpPr>
          <p:nvPr/>
        </p:nvSpPr>
        <p:spPr bwMode="auto">
          <a:xfrm>
            <a:off x="2362200" y="0"/>
            <a:ext cx="6781800" cy="990600"/>
          </a:xfrm>
          <a:prstGeom prst="rect">
            <a:avLst/>
          </a:prstGeom>
          <a:solidFill>
            <a:srgbClr val="0033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hangingPunct="0">
              <a:lnSpc>
                <a:spcPts val="2500"/>
              </a:lnSpc>
              <a:spcAft>
                <a:spcPts val="1000"/>
              </a:spcAft>
              <a:buClr>
                <a:srgbClr val="FDAA03"/>
              </a:buClr>
            </a:pPr>
            <a:endParaRPr lang="en-US" b="1">
              <a:solidFill>
                <a:srgbClr val="FFFFFF"/>
              </a:solidFill>
            </a:endParaRPr>
          </a:p>
        </p:txBody>
      </p:sp>
      <p:pic>
        <p:nvPicPr>
          <p:cNvPr id="6" name="Picture 7"/>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52400" y="6418263"/>
            <a:ext cx="1158875"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0"/>
          <p:cNvSpPr txBox="1">
            <a:spLocks noChangeArrowheads="1"/>
          </p:cNvSpPr>
          <p:nvPr/>
        </p:nvSpPr>
        <p:spPr bwMode="auto">
          <a:xfrm>
            <a:off x="7035800" y="6596063"/>
            <a:ext cx="19558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defRPr/>
            </a:pPr>
            <a:r>
              <a:rPr lang="en-US" altLang="en-US" sz="600" smtClean="0">
                <a:solidFill>
                  <a:srgbClr val="000000"/>
                </a:solidFill>
              </a:rPr>
              <a:t>© 2011 The MITRE Corporation. All rights reserved.</a:t>
            </a:r>
            <a:endParaRPr lang="en-US" altLang="en-US" sz="700" smtClean="0">
              <a:solidFill>
                <a:srgbClr val="000000"/>
              </a:solidFill>
            </a:endParaRPr>
          </a:p>
        </p:txBody>
      </p:sp>
      <p:sp>
        <p:nvSpPr>
          <p:cNvPr id="9220" name="Rectangle 4"/>
          <p:cNvSpPr>
            <a:spLocks noGrp="1" noChangeArrowheads="1"/>
          </p:cNvSpPr>
          <p:nvPr>
            <p:ph type="subTitle" idx="1"/>
          </p:nvPr>
        </p:nvSpPr>
        <p:spPr>
          <a:xfrm>
            <a:off x="2255838" y="4189413"/>
            <a:ext cx="4602162" cy="763587"/>
          </a:xfrm>
        </p:spPr>
        <p:txBody>
          <a:bodyPr/>
          <a:lstStyle>
            <a:lvl1pPr marL="0" indent="0">
              <a:buFont typeface="Monotype Sorts" pitchFamily="2" charset="2"/>
              <a:buNone/>
              <a:defRPr b="0">
                <a:latin typeface="+mn-lt"/>
              </a:defRPr>
            </a:lvl1pPr>
          </a:lstStyle>
          <a:p>
            <a:r>
              <a:rPr lang="en-US" altLang="en-US" smtClean="0"/>
              <a:t>Click to edit Master subtitle style</a:t>
            </a:r>
            <a:endParaRPr lang="en-US" altLang="en-US" dirty="0"/>
          </a:p>
        </p:txBody>
      </p:sp>
      <p:sp>
        <p:nvSpPr>
          <p:cNvPr id="9224" name="Rectangle 8"/>
          <p:cNvSpPr>
            <a:spLocks noGrp="1" noChangeArrowheads="1"/>
          </p:cNvSpPr>
          <p:nvPr>
            <p:ph type="ctrTitle" sz="quarter"/>
          </p:nvPr>
        </p:nvSpPr>
        <p:spPr>
          <a:xfrm>
            <a:off x="2209800" y="2286000"/>
            <a:ext cx="6477000" cy="1143000"/>
          </a:xfrm>
          <a:prstGeom prst="rect">
            <a:avLst/>
          </a:prstGeom>
        </p:spPr>
        <p:txBody>
          <a:bodyPr/>
          <a:lstStyle>
            <a:lvl1pPr>
              <a:lnSpc>
                <a:spcPts val="3800"/>
              </a:lnSpc>
              <a:defRPr sz="4000" baseline="0">
                <a:solidFill>
                  <a:srgbClr val="000099"/>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273099847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95400"/>
            <a:ext cx="7696200" cy="48847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8" name="Title 7"/>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4" name="Slide Number Placeholder 8"/>
          <p:cNvSpPr>
            <a:spLocks noGrp="1"/>
          </p:cNvSpPr>
          <p:nvPr>
            <p:ph type="sldNum" sz="quarter" idx="10"/>
          </p:nvPr>
        </p:nvSpPr>
        <p:spPr/>
        <p:txBody>
          <a:bodyPr/>
          <a:lstStyle>
            <a:lvl1pPr eaLnBrk="1" hangingPunct="1">
              <a:defRPr b="0">
                <a:cs typeface="Arial" charset="0"/>
              </a:defRPr>
            </a:lvl1pPr>
          </a:lstStyle>
          <a:p>
            <a:pPr>
              <a:defRPr/>
            </a:pPr>
            <a:r>
              <a:rPr lang="en-US"/>
              <a:t>Page  </a:t>
            </a:r>
            <a:fld id="{A7AC7BD0-208B-4B33-BB92-CA5F49A71B26}" type="slidenum">
              <a:rPr lang="en-US"/>
              <a:pPr>
                <a:defRPr/>
              </a:pPr>
              <a:t>‹#›</a:t>
            </a:fld>
            <a:endParaRPr lang="en-US"/>
          </a:p>
        </p:txBody>
      </p:sp>
    </p:spTree>
    <p:extLst>
      <p:ext uri="{BB962C8B-B14F-4D97-AF65-F5344CB8AC3E}">
        <p14:creationId xmlns:p14="http://schemas.microsoft.com/office/powerpoint/2010/main" val="2502457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60400" y="1524000"/>
            <a:ext cx="3771900" cy="4656138"/>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84700" y="1524000"/>
            <a:ext cx="3771900" cy="4656138"/>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7"/>
          <p:cNvSpPr>
            <a:spLocks noGrp="1"/>
          </p:cNvSpPr>
          <p:nvPr>
            <p:ph type="title"/>
          </p:nvPr>
        </p:nvSpPr>
        <p:spPr/>
        <p:txBody>
          <a:bodyPr/>
          <a:lstStyle/>
          <a:p>
            <a:r>
              <a:rPr lang="en-US" smtClean="0"/>
              <a:t>Click to edit Master title style</a:t>
            </a:r>
            <a:endParaRPr lang="en-US" dirty="0"/>
          </a:p>
        </p:txBody>
      </p:sp>
      <p:sp>
        <p:nvSpPr>
          <p:cNvPr id="5" name="Slide Number Placeholder 6"/>
          <p:cNvSpPr>
            <a:spLocks noGrp="1"/>
          </p:cNvSpPr>
          <p:nvPr>
            <p:ph type="sldNum" sz="quarter" idx="10"/>
          </p:nvPr>
        </p:nvSpPr>
        <p:spPr/>
        <p:txBody>
          <a:bodyPr/>
          <a:lstStyle>
            <a:lvl1pPr fontAlgn="base">
              <a:spcBef>
                <a:spcPct val="0"/>
              </a:spcBef>
              <a:defRPr>
                <a:latin typeface="Arial" charset="0"/>
                <a:cs typeface="Arial" charset="0"/>
              </a:defRPr>
            </a:lvl1pPr>
          </a:lstStyle>
          <a:p>
            <a:pPr>
              <a:defRPr/>
            </a:pPr>
            <a:fld id="{75769A45-775D-41CB-B637-0AA43D955D55}" type="slidenum">
              <a:rPr lang="en-US"/>
              <a:pPr>
                <a:defRPr/>
              </a:pPr>
              <a:t>‹#›</a:t>
            </a:fld>
            <a:endParaRPr lang="en-US"/>
          </a:p>
        </p:txBody>
      </p:sp>
    </p:spTree>
    <p:extLst>
      <p:ext uri="{BB962C8B-B14F-4D97-AF65-F5344CB8AC3E}">
        <p14:creationId xmlns:p14="http://schemas.microsoft.com/office/powerpoint/2010/main" val="229149707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505325"/>
            <a:ext cx="7772400" cy="1362075"/>
          </a:xfrm>
          <a:prstGeom prst="rect">
            <a:avLst/>
          </a:prstGeom>
        </p:spPr>
        <p:txBody>
          <a:bodyPr anchor="t"/>
          <a:lstStyle>
            <a:lvl1pPr algn="l">
              <a:lnSpc>
                <a:spcPts val="3400"/>
              </a:lnSpc>
              <a:defRPr sz="40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i="1"/>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eaLnBrk="1" hangingPunct="1">
              <a:defRPr b="0">
                <a:cs typeface="Arial" charset="0"/>
              </a:defRPr>
            </a:lvl1pPr>
          </a:lstStyle>
          <a:p>
            <a:pPr>
              <a:defRPr/>
            </a:pPr>
            <a:r>
              <a:rPr lang="en-US"/>
              <a:t>Page  </a:t>
            </a:r>
            <a:fld id="{AB284BED-2E09-4600-B22A-2A4EA49A13FA}" type="slidenum">
              <a:rPr lang="en-US"/>
              <a:pPr>
                <a:defRPr/>
              </a:pPr>
              <a:t>‹#›</a:t>
            </a:fld>
            <a:endParaRPr lang="en-US"/>
          </a:p>
        </p:txBody>
      </p:sp>
    </p:spTree>
    <p:extLst>
      <p:ext uri="{BB962C8B-B14F-4D97-AF65-F5344CB8AC3E}">
        <p14:creationId xmlns:p14="http://schemas.microsoft.com/office/powerpoint/2010/main" val="226609906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60400" y="1524000"/>
            <a:ext cx="3771900" cy="4656138"/>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84700" y="1524000"/>
            <a:ext cx="3771900" cy="4656138"/>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7"/>
          <p:cNvSpPr>
            <a:spLocks noGrp="1"/>
          </p:cNvSpPr>
          <p:nvPr>
            <p:ph type="title"/>
          </p:nvPr>
        </p:nvSpPr>
        <p:spPr/>
        <p:txBody>
          <a:bodyPr/>
          <a:lstStyle/>
          <a:p>
            <a:r>
              <a:rPr lang="en-US" smtClean="0"/>
              <a:t>Click to edit Master title style</a:t>
            </a:r>
            <a:endParaRPr lang="en-US" dirty="0"/>
          </a:p>
        </p:txBody>
      </p:sp>
      <p:sp>
        <p:nvSpPr>
          <p:cNvPr id="5" name="Slide Number Placeholder 6"/>
          <p:cNvSpPr>
            <a:spLocks noGrp="1"/>
          </p:cNvSpPr>
          <p:nvPr>
            <p:ph type="sldNum" sz="quarter" idx="10"/>
          </p:nvPr>
        </p:nvSpPr>
        <p:spPr/>
        <p:txBody>
          <a:bodyPr/>
          <a:lstStyle>
            <a:lvl1pPr eaLnBrk="1" hangingPunct="1">
              <a:defRPr b="0">
                <a:cs typeface="Arial" charset="0"/>
              </a:defRPr>
            </a:lvl1pPr>
          </a:lstStyle>
          <a:p>
            <a:pPr>
              <a:defRPr/>
            </a:pPr>
            <a:r>
              <a:rPr lang="en-US"/>
              <a:t>Page  </a:t>
            </a:r>
            <a:fld id="{64D8DE8A-4CCF-45AF-BDBF-30619EC0D56C}" type="slidenum">
              <a:rPr lang="en-US"/>
              <a:pPr>
                <a:defRPr/>
              </a:pPr>
              <a:t>‹#›</a:t>
            </a:fld>
            <a:endParaRPr lang="en-US"/>
          </a:p>
        </p:txBody>
      </p:sp>
    </p:spTree>
    <p:extLst>
      <p:ext uri="{BB962C8B-B14F-4D97-AF65-F5344CB8AC3E}">
        <p14:creationId xmlns:p14="http://schemas.microsoft.com/office/powerpoint/2010/main" val="423665357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90" y="1535113"/>
            <a:ext cx="381149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5025" y="1535113"/>
            <a:ext cx="388925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Content Placeholder 2"/>
          <p:cNvSpPr>
            <a:spLocks noGrp="1"/>
          </p:cNvSpPr>
          <p:nvPr>
            <p:ph sz="half" idx="12"/>
          </p:nvPr>
        </p:nvSpPr>
        <p:spPr>
          <a:xfrm>
            <a:off x="685800" y="2201862"/>
            <a:ext cx="3810000" cy="4046538"/>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3"/>
          <p:cNvSpPr>
            <a:spLocks noGrp="1"/>
          </p:cNvSpPr>
          <p:nvPr>
            <p:ph sz="half" idx="13"/>
          </p:nvPr>
        </p:nvSpPr>
        <p:spPr>
          <a:xfrm>
            <a:off x="4648200" y="2201862"/>
            <a:ext cx="3886200" cy="4046538"/>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itle 12"/>
          <p:cNvSpPr>
            <a:spLocks noGrp="1"/>
          </p:cNvSpPr>
          <p:nvPr>
            <p:ph type="title"/>
          </p:nvPr>
        </p:nvSpPr>
        <p:spPr/>
        <p:txBody>
          <a:bodyPr/>
          <a:lstStyle/>
          <a:p>
            <a:r>
              <a:rPr lang="en-US" smtClean="0"/>
              <a:t>Click to edit Master title style</a:t>
            </a:r>
            <a:endParaRPr lang="en-US" dirty="0"/>
          </a:p>
        </p:txBody>
      </p:sp>
      <p:sp>
        <p:nvSpPr>
          <p:cNvPr id="7" name="Slide Number Placeholder 11"/>
          <p:cNvSpPr>
            <a:spLocks noGrp="1"/>
          </p:cNvSpPr>
          <p:nvPr>
            <p:ph type="sldNum" sz="quarter" idx="14"/>
          </p:nvPr>
        </p:nvSpPr>
        <p:spPr/>
        <p:txBody>
          <a:bodyPr/>
          <a:lstStyle>
            <a:lvl1pPr eaLnBrk="1" hangingPunct="1">
              <a:defRPr b="0">
                <a:cs typeface="Arial" charset="0"/>
              </a:defRPr>
            </a:lvl1pPr>
          </a:lstStyle>
          <a:p>
            <a:pPr>
              <a:defRPr/>
            </a:pPr>
            <a:r>
              <a:rPr lang="en-US"/>
              <a:t>Page  </a:t>
            </a:r>
            <a:fld id="{C172D685-E626-43E6-B6AF-9D52DAEACBF6}" type="slidenum">
              <a:rPr lang="en-US"/>
              <a:pPr>
                <a:defRPr/>
              </a:pPr>
              <a:t>‹#›</a:t>
            </a:fld>
            <a:endParaRPr lang="en-US"/>
          </a:p>
        </p:txBody>
      </p:sp>
    </p:spTree>
    <p:extLst>
      <p:ext uri="{BB962C8B-B14F-4D97-AF65-F5344CB8AC3E}">
        <p14:creationId xmlns:p14="http://schemas.microsoft.com/office/powerpoint/2010/main" val="228104985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en-US" dirty="0"/>
          </a:p>
        </p:txBody>
      </p:sp>
      <p:sp>
        <p:nvSpPr>
          <p:cNvPr id="3" name="Slide Number Placeholder 5"/>
          <p:cNvSpPr>
            <a:spLocks noGrp="1"/>
          </p:cNvSpPr>
          <p:nvPr>
            <p:ph type="sldNum" sz="quarter" idx="10"/>
          </p:nvPr>
        </p:nvSpPr>
        <p:spPr/>
        <p:txBody>
          <a:bodyPr/>
          <a:lstStyle>
            <a:lvl1pPr eaLnBrk="1" hangingPunct="1">
              <a:defRPr b="0">
                <a:cs typeface="Arial" charset="0"/>
              </a:defRPr>
            </a:lvl1pPr>
          </a:lstStyle>
          <a:p>
            <a:pPr>
              <a:defRPr/>
            </a:pPr>
            <a:r>
              <a:rPr lang="en-US"/>
              <a:t>Page  </a:t>
            </a:r>
            <a:fld id="{4A3DBDAF-D44F-4BC1-A990-CBE84DF6865C}" type="slidenum">
              <a:rPr lang="en-US"/>
              <a:pPr>
                <a:defRPr/>
              </a:pPr>
              <a:t>‹#›</a:t>
            </a:fld>
            <a:endParaRPr lang="en-US"/>
          </a:p>
        </p:txBody>
      </p:sp>
    </p:spTree>
    <p:extLst>
      <p:ext uri="{BB962C8B-B14F-4D97-AF65-F5344CB8AC3E}">
        <p14:creationId xmlns:p14="http://schemas.microsoft.com/office/powerpoint/2010/main" val="217570774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p:cNvSpPr>
            <a:spLocks noGrp="1"/>
          </p:cNvSpPr>
          <p:nvPr>
            <p:ph type="sldNum" sz="quarter" idx="10"/>
          </p:nvPr>
        </p:nvSpPr>
        <p:spPr/>
        <p:txBody>
          <a:bodyPr/>
          <a:lstStyle>
            <a:lvl1pPr eaLnBrk="1" hangingPunct="1">
              <a:defRPr b="0">
                <a:cs typeface="Arial" charset="0"/>
              </a:defRPr>
            </a:lvl1pPr>
          </a:lstStyle>
          <a:p>
            <a:pPr>
              <a:defRPr/>
            </a:pPr>
            <a:r>
              <a:rPr lang="en-US"/>
              <a:t>Page  </a:t>
            </a:r>
            <a:fld id="{04BC7AB6-30EE-4B95-AEA3-48C657441AC7}" type="slidenum">
              <a:rPr lang="en-US"/>
              <a:pPr>
                <a:defRPr/>
              </a:pPr>
              <a:t>‹#›</a:t>
            </a:fld>
            <a:endParaRPr lang="en-US"/>
          </a:p>
        </p:txBody>
      </p:sp>
    </p:spTree>
    <p:extLst>
      <p:ext uri="{BB962C8B-B14F-4D97-AF65-F5344CB8AC3E}">
        <p14:creationId xmlns:p14="http://schemas.microsoft.com/office/powerpoint/2010/main" val="230134394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3008313" cy="749300"/>
          </a:xfrm>
          <a:prstGeom prst="rect">
            <a:avLst/>
          </a:prstGeo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685800"/>
            <a:ext cx="5111750" cy="5440363"/>
          </a:xfrm>
        </p:spPr>
        <p:txBody>
          <a:bodyPr/>
          <a:lstStyle>
            <a:lvl1pPr>
              <a:defRPr sz="2000"/>
            </a:lvl1pPr>
            <a:lvl2pPr>
              <a:defRPr sz="1800"/>
            </a:lvl2pPr>
            <a:lvl3pPr>
              <a:defRPr sz="1600"/>
            </a:lvl3pPr>
            <a:lvl4pPr>
              <a:defRPr sz="1400"/>
            </a:lvl4pPr>
            <a:lvl5pPr>
              <a:defRPr sz="12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6"/>
          <p:cNvSpPr>
            <a:spLocks noGrp="1"/>
          </p:cNvSpPr>
          <p:nvPr>
            <p:ph type="sldNum" sz="quarter" idx="10"/>
          </p:nvPr>
        </p:nvSpPr>
        <p:spPr/>
        <p:txBody>
          <a:bodyPr/>
          <a:lstStyle>
            <a:lvl1pPr eaLnBrk="1" hangingPunct="1">
              <a:defRPr b="0">
                <a:cs typeface="Arial" charset="0"/>
              </a:defRPr>
            </a:lvl1pPr>
          </a:lstStyle>
          <a:p>
            <a:pPr>
              <a:defRPr/>
            </a:pPr>
            <a:r>
              <a:rPr lang="en-US"/>
              <a:t>Page  </a:t>
            </a:r>
            <a:fld id="{F4C67BCF-0095-4B4C-934B-C8CA6154CB95}" type="slidenum">
              <a:rPr lang="en-US"/>
              <a:pPr>
                <a:defRPr/>
              </a:pPr>
              <a:t>‹#›</a:t>
            </a:fld>
            <a:endParaRPr lang="en-US"/>
          </a:p>
        </p:txBody>
      </p:sp>
    </p:spTree>
    <p:extLst>
      <p:ext uri="{BB962C8B-B14F-4D97-AF65-F5344CB8AC3E}">
        <p14:creationId xmlns:p14="http://schemas.microsoft.com/office/powerpoint/2010/main" val="2243906942"/>
      </p:ext>
    </p:extLst>
  </p:cSld>
  <p:clrMapOvr>
    <a:masterClrMapping/>
  </p:clrMapOvr>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t"/>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6"/>
          <p:cNvSpPr>
            <a:spLocks noGrp="1"/>
          </p:cNvSpPr>
          <p:nvPr>
            <p:ph type="sldNum" sz="quarter" idx="10"/>
          </p:nvPr>
        </p:nvSpPr>
        <p:spPr/>
        <p:txBody>
          <a:bodyPr/>
          <a:lstStyle>
            <a:lvl1pPr eaLnBrk="1" hangingPunct="1">
              <a:defRPr b="0">
                <a:cs typeface="Arial" charset="0"/>
              </a:defRPr>
            </a:lvl1pPr>
          </a:lstStyle>
          <a:p>
            <a:pPr>
              <a:defRPr/>
            </a:pPr>
            <a:r>
              <a:rPr lang="en-US"/>
              <a:t>Page  </a:t>
            </a:r>
            <a:fld id="{9EC5268B-0D86-41D6-9BCE-F6333DAEA197}" type="slidenum">
              <a:rPr lang="en-US"/>
              <a:pPr>
                <a:defRPr/>
              </a:pPr>
              <a:t>‹#›</a:t>
            </a:fld>
            <a:endParaRPr lang="en-US"/>
          </a:p>
        </p:txBody>
      </p:sp>
    </p:spTree>
    <p:extLst>
      <p:ext uri="{BB962C8B-B14F-4D97-AF65-F5344CB8AC3E}">
        <p14:creationId xmlns:p14="http://schemas.microsoft.com/office/powerpoint/2010/main" val="3083834637"/>
      </p:ext>
    </p:extLst>
  </p:cSld>
  <p:clrMapOvr>
    <a:masterClrMapping/>
  </p:clrMapOvr>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p:cNvSpPr>
            <a:spLocks noGrp="1"/>
          </p:cNvSpPr>
          <p:nvPr>
            <p:ph type="title"/>
          </p:nvPr>
        </p:nvSpPr>
        <p:spPr/>
        <p:txBody>
          <a:bodyPr/>
          <a:lstStyle/>
          <a:p>
            <a:r>
              <a:rPr lang="en-US" smtClean="0"/>
              <a:t>Click to edit Master title style</a:t>
            </a:r>
            <a:endParaRPr lang="en-US" dirty="0"/>
          </a:p>
        </p:txBody>
      </p:sp>
      <p:sp>
        <p:nvSpPr>
          <p:cNvPr id="4" name="Slide Number Placeholder 5"/>
          <p:cNvSpPr>
            <a:spLocks noGrp="1"/>
          </p:cNvSpPr>
          <p:nvPr>
            <p:ph type="sldNum" sz="quarter" idx="10"/>
          </p:nvPr>
        </p:nvSpPr>
        <p:spPr/>
        <p:txBody>
          <a:bodyPr/>
          <a:lstStyle>
            <a:lvl1pPr eaLnBrk="1" hangingPunct="1">
              <a:defRPr b="0">
                <a:cs typeface="Arial" charset="0"/>
              </a:defRPr>
            </a:lvl1pPr>
          </a:lstStyle>
          <a:p>
            <a:pPr>
              <a:defRPr/>
            </a:pPr>
            <a:r>
              <a:rPr lang="en-US"/>
              <a:t>Page  </a:t>
            </a:r>
            <a:fld id="{16451C82-3D0A-4B58-96D1-EDFFD70470B2}" type="slidenum">
              <a:rPr lang="en-US"/>
              <a:pPr>
                <a:defRPr/>
              </a:pPr>
              <a:t>‹#›</a:t>
            </a:fld>
            <a:endParaRPr lang="en-US"/>
          </a:p>
        </p:txBody>
      </p:sp>
    </p:spTree>
    <p:extLst>
      <p:ext uri="{BB962C8B-B14F-4D97-AF65-F5344CB8AC3E}">
        <p14:creationId xmlns:p14="http://schemas.microsoft.com/office/powerpoint/2010/main" val="381324413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32550" y="381000"/>
            <a:ext cx="1924050" cy="5799138"/>
          </a:xfrm>
          <a:prstGeom prst="rect">
            <a:avLst/>
          </a:prstGeo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60400" y="381000"/>
            <a:ext cx="5619750" cy="57991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5"/>
          <p:cNvSpPr>
            <a:spLocks noGrp="1"/>
          </p:cNvSpPr>
          <p:nvPr>
            <p:ph type="sldNum" sz="quarter" idx="10"/>
          </p:nvPr>
        </p:nvSpPr>
        <p:spPr/>
        <p:txBody>
          <a:bodyPr/>
          <a:lstStyle>
            <a:lvl1pPr eaLnBrk="1" hangingPunct="1">
              <a:defRPr b="0">
                <a:cs typeface="Arial" charset="0"/>
              </a:defRPr>
            </a:lvl1pPr>
          </a:lstStyle>
          <a:p>
            <a:pPr>
              <a:defRPr/>
            </a:pPr>
            <a:r>
              <a:rPr lang="en-US"/>
              <a:t>Page  </a:t>
            </a:r>
            <a:fld id="{D2764D6C-BBC5-46A6-A1EB-DBB9C6E239C7}" type="slidenum">
              <a:rPr lang="en-US"/>
              <a:pPr>
                <a:defRPr/>
              </a:pPr>
              <a:t>‹#›</a:t>
            </a:fld>
            <a:endParaRPr lang="en-US"/>
          </a:p>
        </p:txBody>
      </p:sp>
    </p:spTree>
    <p:extLst>
      <p:ext uri="{BB962C8B-B14F-4D97-AF65-F5344CB8AC3E}">
        <p14:creationId xmlns:p14="http://schemas.microsoft.com/office/powerpoint/2010/main" val="698242811"/>
      </p:ext>
    </p:extLst>
  </p:cSld>
  <p:clrMapOvr>
    <a:masterClrMapping/>
  </p:clrMapOvr>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60400" y="1524000"/>
            <a:ext cx="3771900" cy="4656138"/>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84700" y="1524000"/>
            <a:ext cx="3771900" cy="4656138"/>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7"/>
          <p:cNvSpPr>
            <a:spLocks noGrp="1"/>
          </p:cNvSpPr>
          <p:nvPr>
            <p:ph type="title"/>
          </p:nvPr>
        </p:nvSpPr>
        <p:spPr/>
        <p:txBody>
          <a:bodyPr/>
          <a:lstStyle/>
          <a:p>
            <a:r>
              <a:rPr lang="en-US" smtClean="0"/>
              <a:t>Click to edit Master title style</a:t>
            </a:r>
            <a:endParaRPr lang="en-US" dirty="0"/>
          </a:p>
        </p:txBody>
      </p:sp>
      <p:sp>
        <p:nvSpPr>
          <p:cNvPr id="5" name="Slide Number Placeholder 6"/>
          <p:cNvSpPr>
            <a:spLocks noGrp="1"/>
          </p:cNvSpPr>
          <p:nvPr>
            <p:ph type="sldNum" sz="quarter" idx="10"/>
          </p:nvPr>
        </p:nvSpPr>
        <p:spPr/>
        <p:txBody>
          <a:bodyPr/>
          <a:lstStyle>
            <a:lvl1pPr eaLnBrk="1" hangingPunct="1">
              <a:defRPr b="0">
                <a:cs typeface="Arial" charset="0"/>
              </a:defRPr>
            </a:lvl1pPr>
          </a:lstStyle>
          <a:p>
            <a:pPr>
              <a:defRPr/>
            </a:pPr>
            <a:r>
              <a:rPr lang="en-US"/>
              <a:t>Page  </a:t>
            </a:r>
            <a:fld id="{EFCAD5E9-44C4-493E-B26B-8C3F6CBD3FA5}" type="slidenum">
              <a:rPr lang="en-US"/>
              <a:pPr>
                <a:defRPr/>
              </a:pPr>
              <a:t>‹#›</a:t>
            </a:fld>
            <a:endParaRPr lang="en-US"/>
          </a:p>
        </p:txBody>
      </p:sp>
    </p:spTree>
    <p:extLst>
      <p:ext uri="{BB962C8B-B14F-4D97-AF65-F5344CB8AC3E}">
        <p14:creationId xmlns:p14="http://schemas.microsoft.com/office/powerpoint/2010/main" val="984638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90" y="1535113"/>
            <a:ext cx="381149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5025" y="1535113"/>
            <a:ext cx="388925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Content Placeholder 2"/>
          <p:cNvSpPr>
            <a:spLocks noGrp="1"/>
          </p:cNvSpPr>
          <p:nvPr>
            <p:ph sz="half" idx="12"/>
          </p:nvPr>
        </p:nvSpPr>
        <p:spPr>
          <a:xfrm>
            <a:off x="685800" y="2201862"/>
            <a:ext cx="3810000" cy="4046538"/>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3"/>
          <p:cNvSpPr>
            <a:spLocks noGrp="1"/>
          </p:cNvSpPr>
          <p:nvPr>
            <p:ph sz="half" idx="13"/>
          </p:nvPr>
        </p:nvSpPr>
        <p:spPr>
          <a:xfrm>
            <a:off x="4648200" y="2201862"/>
            <a:ext cx="3886200" cy="4046538"/>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itle 12"/>
          <p:cNvSpPr>
            <a:spLocks noGrp="1"/>
          </p:cNvSpPr>
          <p:nvPr>
            <p:ph type="title"/>
          </p:nvPr>
        </p:nvSpPr>
        <p:spPr/>
        <p:txBody>
          <a:bodyPr/>
          <a:lstStyle/>
          <a:p>
            <a:r>
              <a:rPr lang="en-US" smtClean="0"/>
              <a:t>Click to edit Master title style</a:t>
            </a:r>
            <a:endParaRPr lang="en-US" dirty="0"/>
          </a:p>
        </p:txBody>
      </p:sp>
      <p:sp>
        <p:nvSpPr>
          <p:cNvPr id="7" name="Slide Number Placeholder 11"/>
          <p:cNvSpPr>
            <a:spLocks noGrp="1"/>
          </p:cNvSpPr>
          <p:nvPr>
            <p:ph type="sldNum" sz="quarter" idx="14"/>
          </p:nvPr>
        </p:nvSpPr>
        <p:spPr/>
        <p:txBody>
          <a:bodyPr/>
          <a:lstStyle>
            <a:lvl1pPr fontAlgn="base">
              <a:spcBef>
                <a:spcPct val="0"/>
              </a:spcBef>
              <a:defRPr>
                <a:latin typeface="Arial" charset="0"/>
                <a:cs typeface="Arial" charset="0"/>
              </a:defRPr>
            </a:lvl1pPr>
          </a:lstStyle>
          <a:p>
            <a:pPr>
              <a:defRPr/>
            </a:pPr>
            <a:fld id="{EA9C1AD0-EE4E-4E2C-91E7-BFC29E0642BD}" type="slidenum">
              <a:rPr lang="en-US"/>
              <a:pPr>
                <a:defRPr/>
              </a:pPr>
              <a:t>‹#›</a:t>
            </a:fld>
            <a:endParaRPr lang="en-US"/>
          </a:p>
        </p:txBody>
      </p:sp>
    </p:spTree>
    <p:extLst>
      <p:ext uri="{BB962C8B-B14F-4D97-AF65-F5344CB8AC3E}">
        <p14:creationId xmlns:p14="http://schemas.microsoft.com/office/powerpoint/2010/main" val="19485705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90" y="1535113"/>
            <a:ext cx="381149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5025" y="1535113"/>
            <a:ext cx="388925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Content Placeholder 2"/>
          <p:cNvSpPr>
            <a:spLocks noGrp="1"/>
          </p:cNvSpPr>
          <p:nvPr>
            <p:ph sz="half" idx="12"/>
          </p:nvPr>
        </p:nvSpPr>
        <p:spPr>
          <a:xfrm>
            <a:off x="685800" y="2201862"/>
            <a:ext cx="3810000" cy="4046538"/>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3"/>
          <p:cNvSpPr>
            <a:spLocks noGrp="1"/>
          </p:cNvSpPr>
          <p:nvPr>
            <p:ph sz="half" idx="13"/>
          </p:nvPr>
        </p:nvSpPr>
        <p:spPr>
          <a:xfrm>
            <a:off x="4648200" y="2201862"/>
            <a:ext cx="3886200" cy="4046538"/>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itle 12"/>
          <p:cNvSpPr>
            <a:spLocks noGrp="1"/>
          </p:cNvSpPr>
          <p:nvPr>
            <p:ph type="title"/>
          </p:nvPr>
        </p:nvSpPr>
        <p:spPr/>
        <p:txBody>
          <a:bodyPr/>
          <a:lstStyle/>
          <a:p>
            <a:r>
              <a:rPr lang="en-US" smtClean="0"/>
              <a:t>Click to edit Master title style</a:t>
            </a:r>
            <a:endParaRPr lang="en-US" dirty="0"/>
          </a:p>
        </p:txBody>
      </p:sp>
      <p:sp>
        <p:nvSpPr>
          <p:cNvPr id="7" name="Slide Number Placeholder 11"/>
          <p:cNvSpPr>
            <a:spLocks noGrp="1"/>
          </p:cNvSpPr>
          <p:nvPr>
            <p:ph type="sldNum" sz="quarter" idx="14"/>
          </p:nvPr>
        </p:nvSpPr>
        <p:spPr/>
        <p:txBody>
          <a:bodyPr/>
          <a:lstStyle>
            <a:lvl1pPr eaLnBrk="1" hangingPunct="1">
              <a:defRPr b="0">
                <a:cs typeface="Arial" charset="0"/>
              </a:defRPr>
            </a:lvl1pPr>
          </a:lstStyle>
          <a:p>
            <a:pPr>
              <a:defRPr/>
            </a:pPr>
            <a:r>
              <a:rPr lang="en-US"/>
              <a:t>Page  </a:t>
            </a:r>
            <a:fld id="{0CD07511-E960-42CD-A7B5-9DBF1C94E338}" type="slidenum">
              <a:rPr lang="en-US"/>
              <a:pPr>
                <a:defRPr/>
              </a:pPr>
              <a:t>‹#›</a:t>
            </a:fld>
            <a:endParaRPr lang="en-US"/>
          </a:p>
        </p:txBody>
      </p:sp>
    </p:spTree>
    <p:extLst>
      <p:ext uri="{BB962C8B-B14F-4D97-AF65-F5344CB8AC3E}">
        <p14:creationId xmlns:p14="http://schemas.microsoft.com/office/powerpoint/2010/main" val="47398075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en-US" dirty="0"/>
          </a:p>
        </p:txBody>
      </p:sp>
      <p:sp>
        <p:nvSpPr>
          <p:cNvPr id="3" name="Slide Number Placeholder 5"/>
          <p:cNvSpPr>
            <a:spLocks noGrp="1"/>
          </p:cNvSpPr>
          <p:nvPr>
            <p:ph type="sldNum" sz="quarter" idx="10"/>
          </p:nvPr>
        </p:nvSpPr>
        <p:spPr/>
        <p:txBody>
          <a:bodyPr/>
          <a:lstStyle>
            <a:lvl1pPr eaLnBrk="1" hangingPunct="1">
              <a:defRPr b="0">
                <a:cs typeface="Arial" charset="0"/>
              </a:defRPr>
            </a:lvl1pPr>
          </a:lstStyle>
          <a:p>
            <a:pPr>
              <a:defRPr/>
            </a:pPr>
            <a:r>
              <a:rPr lang="en-US"/>
              <a:t>Page  </a:t>
            </a:r>
            <a:fld id="{605DD46C-A474-48BA-B6E4-C55C912FBD49}" type="slidenum">
              <a:rPr lang="en-US"/>
              <a:pPr>
                <a:defRPr/>
              </a:pPr>
              <a:t>‹#›</a:t>
            </a:fld>
            <a:endParaRPr lang="en-US"/>
          </a:p>
        </p:txBody>
      </p:sp>
    </p:spTree>
    <p:extLst>
      <p:ext uri="{BB962C8B-B14F-4D97-AF65-F5344CB8AC3E}">
        <p14:creationId xmlns:p14="http://schemas.microsoft.com/office/powerpoint/2010/main" val="170318092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_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p:cNvSpPr>
            <a:spLocks noGrp="1"/>
          </p:cNvSpPr>
          <p:nvPr>
            <p:ph type="title"/>
          </p:nvPr>
        </p:nvSpPr>
        <p:spPr/>
        <p:txBody>
          <a:bodyPr/>
          <a:lstStyle>
            <a:lvl1pPr>
              <a:lnSpc>
                <a:spcPts val="3000"/>
              </a:lnSpc>
              <a:defRPr/>
            </a:lvl1pPr>
          </a:lstStyle>
          <a:p>
            <a:r>
              <a:rPr lang="en-US" smtClean="0"/>
              <a:t>Click to edit Master title style</a:t>
            </a:r>
            <a:endParaRPr lang="en-US" dirty="0"/>
          </a:p>
        </p:txBody>
      </p:sp>
      <p:sp>
        <p:nvSpPr>
          <p:cNvPr id="4" name="Slide Number Placeholder 5"/>
          <p:cNvSpPr>
            <a:spLocks noGrp="1"/>
          </p:cNvSpPr>
          <p:nvPr>
            <p:ph type="sldNum" sz="quarter" idx="10"/>
          </p:nvPr>
        </p:nvSpPr>
        <p:spPr/>
        <p:txBody>
          <a:bodyPr/>
          <a:lstStyle>
            <a:lvl1pPr eaLnBrk="1" hangingPunct="1">
              <a:defRPr b="0">
                <a:cs typeface="Arial" charset="0"/>
              </a:defRPr>
            </a:lvl1pPr>
          </a:lstStyle>
          <a:p>
            <a:pPr>
              <a:defRPr/>
            </a:pPr>
            <a:r>
              <a:rPr lang="en-US"/>
              <a:t>Page  </a:t>
            </a:r>
            <a:fld id="{517A61B0-0980-41B0-A73B-A74868AB07E6}" type="slidenum">
              <a:rPr lang="en-US"/>
              <a:pPr>
                <a:defRPr/>
              </a:pPr>
              <a:t>‹#›</a:t>
            </a:fld>
            <a:endParaRPr lang="en-US"/>
          </a:p>
        </p:txBody>
      </p:sp>
    </p:spTree>
    <p:extLst>
      <p:ext uri="{BB962C8B-B14F-4D97-AF65-F5344CB8AC3E}">
        <p14:creationId xmlns:p14="http://schemas.microsoft.com/office/powerpoint/2010/main" val="408190746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95400"/>
            <a:ext cx="7696200" cy="4884738"/>
          </a:xfrm>
        </p:spPr>
        <p:txBody>
          <a:bodyPr/>
          <a:lstStyle>
            <a:lvl1pPr>
              <a:lnSpc>
                <a:spcPts val="2400"/>
              </a:lnSpc>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8" name="Title 7"/>
          <p:cNvSpPr>
            <a:spLocks noGrp="1"/>
          </p:cNvSpPr>
          <p:nvPr>
            <p:ph type="title"/>
          </p:nvPr>
        </p:nvSpPr>
        <p:spPr/>
        <p:txBody>
          <a:bodyPr/>
          <a:lstStyle>
            <a:lvl1pPr>
              <a:lnSpc>
                <a:spcPts val="3000"/>
              </a:lnSpc>
              <a:defRPr baseline="0"/>
            </a:lvl1pPr>
          </a:lstStyle>
          <a:p>
            <a:r>
              <a:rPr lang="en-US" smtClean="0"/>
              <a:t>Click to edit Master title style</a:t>
            </a:r>
            <a:endParaRPr lang="en-US" dirty="0"/>
          </a:p>
        </p:txBody>
      </p:sp>
      <p:sp>
        <p:nvSpPr>
          <p:cNvPr id="4" name="Slide Number Placeholder 8"/>
          <p:cNvSpPr>
            <a:spLocks noGrp="1"/>
          </p:cNvSpPr>
          <p:nvPr>
            <p:ph type="sldNum" sz="quarter" idx="10"/>
          </p:nvPr>
        </p:nvSpPr>
        <p:spPr/>
        <p:txBody>
          <a:bodyPr/>
          <a:lstStyle>
            <a:lvl1pPr eaLnBrk="1" hangingPunct="1">
              <a:defRPr b="0">
                <a:cs typeface="Arial" charset="0"/>
              </a:defRPr>
            </a:lvl1pPr>
          </a:lstStyle>
          <a:p>
            <a:pPr>
              <a:defRPr/>
            </a:pPr>
            <a:r>
              <a:rPr lang="en-US"/>
              <a:t>Page  </a:t>
            </a:r>
            <a:fld id="{7F1363F7-ECEA-4DC7-9E58-11B5097B3F34}" type="slidenum">
              <a:rPr lang="en-US"/>
              <a:pPr>
                <a:defRPr/>
              </a:pPr>
              <a:t>‹#›</a:t>
            </a:fld>
            <a:endParaRPr lang="en-US"/>
          </a:p>
        </p:txBody>
      </p:sp>
    </p:spTree>
    <p:extLst>
      <p:ext uri="{BB962C8B-B14F-4D97-AF65-F5344CB8AC3E}">
        <p14:creationId xmlns:p14="http://schemas.microsoft.com/office/powerpoint/2010/main" val="335140889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218" name="Rectangle 2"/>
          <p:cNvSpPr>
            <a:spLocks noChangeArrowheads="1"/>
          </p:cNvSpPr>
          <p:nvPr/>
        </p:nvSpPr>
        <p:spPr bwMode="auto">
          <a:xfrm>
            <a:off x="2020888" y="0"/>
            <a:ext cx="341312" cy="685800"/>
          </a:xfrm>
          <a:prstGeom prst="rect">
            <a:avLst/>
          </a:prstGeom>
          <a:solidFill>
            <a:srgbClr val="FDAA03"/>
          </a:solidFill>
          <a:ln w="9525">
            <a:noFill/>
            <a:miter lim="800000"/>
            <a:headEnd/>
            <a:tailEnd/>
          </a:ln>
          <a:effectLst/>
        </p:spPr>
        <p:txBody>
          <a:bodyPr wrap="none" anchor="ctr"/>
          <a:lstStyle/>
          <a:p>
            <a:pPr algn="ctr" eaLnBrk="0" hangingPunct="0">
              <a:lnSpc>
                <a:spcPts val="2500"/>
              </a:lnSpc>
              <a:spcAft>
                <a:spcPts val="1000"/>
              </a:spcAft>
              <a:buClr>
                <a:srgbClr val="FDAA03"/>
              </a:buClr>
            </a:pPr>
            <a:endParaRPr lang="en-US" b="1">
              <a:solidFill>
                <a:prstClr val="black"/>
              </a:solidFill>
              <a:cs typeface="+mn-cs"/>
            </a:endParaRPr>
          </a:p>
        </p:txBody>
      </p:sp>
      <p:sp>
        <p:nvSpPr>
          <p:cNvPr id="9219" name="Rectangle 3"/>
          <p:cNvSpPr>
            <a:spLocks noChangeArrowheads="1"/>
          </p:cNvSpPr>
          <p:nvPr/>
        </p:nvSpPr>
        <p:spPr bwMode="auto">
          <a:xfrm>
            <a:off x="2362200" y="0"/>
            <a:ext cx="6781800" cy="990600"/>
          </a:xfrm>
          <a:prstGeom prst="rect">
            <a:avLst/>
          </a:prstGeom>
          <a:solidFill>
            <a:srgbClr val="003399"/>
          </a:solidFill>
          <a:ln w="9525">
            <a:noFill/>
            <a:miter lim="800000"/>
            <a:headEnd/>
            <a:tailEnd/>
          </a:ln>
          <a:effectLst/>
        </p:spPr>
        <p:txBody>
          <a:bodyPr wrap="none" anchor="ctr"/>
          <a:lstStyle/>
          <a:p>
            <a:pPr algn="ctr" eaLnBrk="0" hangingPunct="0">
              <a:lnSpc>
                <a:spcPts val="2500"/>
              </a:lnSpc>
              <a:spcAft>
                <a:spcPts val="1000"/>
              </a:spcAft>
              <a:buClr>
                <a:srgbClr val="FDAA03"/>
              </a:buClr>
            </a:pPr>
            <a:endParaRPr lang="en-US" b="1" dirty="0">
              <a:solidFill>
                <a:prstClr val="white"/>
              </a:solidFill>
              <a:cs typeface="+mn-cs"/>
            </a:endParaRPr>
          </a:p>
        </p:txBody>
      </p:sp>
      <p:sp>
        <p:nvSpPr>
          <p:cNvPr id="9220" name="Rectangle 4"/>
          <p:cNvSpPr>
            <a:spLocks noGrp="1" noChangeArrowheads="1"/>
          </p:cNvSpPr>
          <p:nvPr>
            <p:ph type="subTitle" idx="1" hasCustomPrompt="1"/>
          </p:nvPr>
        </p:nvSpPr>
        <p:spPr>
          <a:xfrm>
            <a:off x="2255838" y="4189413"/>
            <a:ext cx="4602162" cy="763587"/>
          </a:xfrm>
        </p:spPr>
        <p:txBody>
          <a:bodyPr anchor="t" anchorCtr="0"/>
          <a:lstStyle>
            <a:lvl1pPr marL="0" indent="0">
              <a:buFont typeface="Monotype Sorts" pitchFamily="2" charset="2"/>
              <a:buNone/>
              <a:defRPr b="0">
                <a:latin typeface="+mn-lt"/>
              </a:defRPr>
            </a:lvl1pPr>
          </a:lstStyle>
          <a:p>
            <a:r>
              <a:rPr lang="en-US" altLang="en-US" dirty="0" smtClean="0"/>
              <a:t>Click to enter subtitle here</a:t>
            </a:r>
            <a:endParaRPr lang="en-US" altLang="en-US" dirty="0"/>
          </a:p>
        </p:txBody>
      </p:sp>
      <p:pic>
        <p:nvPicPr>
          <p:cNvPr id="9223" name="Picture 7"/>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52400" y="6418262"/>
            <a:ext cx="1158875" cy="363538"/>
          </a:xfrm>
          <a:prstGeom prst="rect">
            <a:avLst/>
          </a:prstGeom>
          <a:noFill/>
        </p:spPr>
      </p:pic>
      <p:sp>
        <p:nvSpPr>
          <p:cNvPr id="9224" name="Rectangle 8"/>
          <p:cNvSpPr>
            <a:spLocks noGrp="1" noChangeArrowheads="1"/>
          </p:cNvSpPr>
          <p:nvPr>
            <p:ph type="ctrTitle" sz="quarter" hasCustomPrompt="1"/>
          </p:nvPr>
        </p:nvSpPr>
        <p:spPr>
          <a:xfrm>
            <a:off x="2209800" y="2286000"/>
            <a:ext cx="6477000" cy="1143000"/>
          </a:xfrm>
          <a:prstGeom prst="rect">
            <a:avLst/>
          </a:prstGeom>
        </p:spPr>
        <p:txBody>
          <a:bodyPr anchor="ctr"/>
          <a:lstStyle>
            <a:lvl1pPr>
              <a:lnSpc>
                <a:spcPts val="3800"/>
              </a:lnSpc>
              <a:defRPr sz="4000" baseline="0">
                <a:solidFill>
                  <a:srgbClr val="000099"/>
                </a:solidFill>
              </a:defRPr>
            </a:lvl1pPr>
          </a:lstStyle>
          <a:p>
            <a:r>
              <a:rPr lang="en-US" dirty="0" smtClean="0"/>
              <a:t>Title here</a:t>
            </a:r>
            <a:endParaRPr lang="en-US" dirty="0"/>
          </a:p>
        </p:txBody>
      </p:sp>
      <p:sp>
        <p:nvSpPr>
          <p:cNvPr id="9226" name="Text Box 10"/>
          <p:cNvSpPr txBox="1">
            <a:spLocks noChangeArrowheads="1"/>
          </p:cNvSpPr>
          <p:nvPr/>
        </p:nvSpPr>
        <p:spPr bwMode="auto">
          <a:xfrm>
            <a:off x="7035619" y="6596063"/>
            <a:ext cx="1955985" cy="184666"/>
          </a:xfrm>
          <a:prstGeom prst="rect">
            <a:avLst/>
          </a:prstGeom>
          <a:noFill/>
          <a:ln w="9525">
            <a:noFill/>
            <a:miter lim="800000"/>
            <a:headEnd/>
            <a:tailEnd/>
          </a:ln>
          <a:effectLst/>
        </p:spPr>
        <p:txBody>
          <a:bodyPr wrap="none">
            <a:spAutoFit/>
          </a:bodyPr>
          <a:lstStyle/>
          <a:p>
            <a:pPr algn="r" eaLnBrk="0" hangingPunct="0"/>
            <a:r>
              <a:rPr lang="en-US" altLang="en-US" sz="600" dirty="0">
                <a:solidFill>
                  <a:prstClr val="black"/>
                </a:solidFill>
                <a:cs typeface="+mn-cs"/>
              </a:rPr>
              <a:t>© </a:t>
            </a:r>
            <a:r>
              <a:rPr lang="en-US" altLang="en-US" sz="600" dirty="0" smtClean="0">
                <a:solidFill>
                  <a:prstClr val="black"/>
                </a:solidFill>
                <a:cs typeface="+mn-cs"/>
              </a:rPr>
              <a:t>2011 The </a:t>
            </a:r>
            <a:r>
              <a:rPr lang="en-US" altLang="en-US" sz="600" dirty="0">
                <a:solidFill>
                  <a:prstClr val="black"/>
                </a:solidFill>
                <a:cs typeface="+mn-cs"/>
              </a:rPr>
              <a:t>MITRE Corporation. All rights reserved.</a:t>
            </a:r>
            <a:endParaRPr lang="en-US" altLang="en-US" sz="700" dirty="0">
              <a:solidFill>
                <a:prstClr val="black"/>
              </a:solidFill>
              <a:cs typeface="+mn-cs"/>
            </a:endParaRPr>
          </a:p>
        </p:txBody>
      </p:sp>
    </p:spTree>
    <p:extLst>
      <p:ext uri="{BB962C8B-B14F-4D97-AF65-F5344CB8AC3E}">
        <p14:creationId xmlns:p14="http://schemas.microsoft.com/office/powerpoint/2010/main" val="377742649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685800" y="1295400"/>
            <a:ext cx="7696200" cy="4884738"/>
          </a:xfrm>
        </p:spPr>
        <p:txBody>
          <a:bodyPr/>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8" name="Title 7"/>
          <p:cNvSpPr>
            <a:spLocks noGrp="1"/>
          </p:cNvSpPr>
          <p:nvPr>
            <p:ph type="title" hasCustomPrompt="1"/>
          </p:nvPr>
        </p:nvSpPr>
        <p:spPr/>
        <p:txBody>
          <a:bodyPr/>
          <a:lstStyle>
            <a:lvl1pPr>
              <a:defRPr baseline="0"/>
            </a:lvl1pPr>
          </a:lstStyle>
          <a:p>
            <a:r>
              <a:rPr lang="en-US" dirty="0" smtClean="0"/>
              <a:t>Click to enter text here</a:t>
            </a:r>
            <a:endParaRPr lang="en-US" dirty="0"/>
          </a:p>
        </p:txBody>
      </p:sp>
      <p:sp>
        <p:nvSpPr>
          <p:cNvPr id="9" name="Slide Number Placeholder 8"/>
          <p:cNvSpPr>
            <a:spLocks noGrp="1"/>
          </p:cNvSpPr>
          <p:nvPr>
            <p:ph type="sldNum" sz="quarter" idx="10"/>
          </p:nvPr>
        </p:nvSpPr>
        <p:spPr/>
        <p:txBody>
          <a:bodyPr/>
          <a:lstStyle/>
          <a:p>
            <a:r>
              <a:rPr lang="en-US" smtClean="0">
                <a:solidFill>
                  <a:srgbClr val="1F497D"/>
                </a:solidFill>
              </a:rPr>
              <a:t>Page  </a:t>
            </a:r>
            <a:fld id="{E40CCABB-9BBC-49C5-99B3-2E0B57D184A5}" type="slidenum">
              <a:rPr lang="en-US" smtClean="0">
                <a:solidFill>
                  <a:srgbClr val="1F497D"/>
                </a:solidFill>
              </a:rPr>
              <a:pPr/>
              <a:t>‹#›</a:t>
            </a:fld>
            <a:endParaRPr lang="en-US">
              <a:solidFill>
                <a:srgbClr val="1F497D"/>
              </a:solidFill>
            </a:endParaRPr>
          </a:p>
        </p:txBody>
      </p:sp>
    </p:spTree>
    <p:extLst>
      <p:ext uri="{BB962C8B-B14F-4D97-AF65-F5344CB8AC3E}">
        <p14:creationId xmlns:p14="http://schemas.microsoft.com/office/powerpoint/2010/main" val="92579345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505325"/>
            <a:ext cx="7772400" cy="1362075"/>
          </a:xfrm>
          <a:prstGeom prst="rect">
            <a:avLst/>
          </a:prstGeom>
        </p:spPr>
        <p:txBody>
          <a:bodyPr anchor="t" anchorCtr="0"/>
          <a:lstStyle>
            <a:lvl1pPr algn="l">
              <a:lnSpc>
                <a:spcPts val="3400"/>
              </a:lnSpc>
              <a:defRPr sz="4000" b="1" cap="none"/>
            </a:lvl1pPr>
          </a:lstStyle>
          <a:p>
            <a:r>
              <a:rPr lang="en-US" dirty="0" smtClean="0"/>
              <a:t>Click To Edit 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i="1"/>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enter text</a:t>
            </a:r>
          </a:p>
        </p:txBody>
      </p:sp>
      <p:sp>
        <p:nvSpPr>
          <p:cNvPr id="4" name="Slide Number Placeholder 3"/>
          <p:cNvSpPr>
            <a:spLocks noGrp="1"/>
          </p:cNvSpPr>
          <p:nvPr>
            <p:ph type="sldNum" sz="quarter" idx="10"/>
          </p:nvPr>
        </p:nvSpPr>
        <p:spPr/>
        <p:txBody>
          <a:bodyPr/>
          <a:lstStyle>
            <a:lvl1pPr>
              <a:defRPr/>
            </a:lvl1pPr>
          </a:lstStyle>
          <a:p>
            <a:r>
              <a:rPr lang="en-US" smtClean="0">
                <a:solidFill>
                  <a:srgbClr val="1F497D"/>
                </a:solidFill>
              </a:rPr>
              <a:t>Page  </a:t>
            </a:r>
            <a:fld id="{B9AE4E6B-A92F-4F57-91B7-F22BFFFFBCB1}" type="slidenum">
              <a:rPr lang="en-US" smtClean="0">
                <a:solidFill>
                  <a:srgbClr val="1F497D"/>
                </a:solidFill>
              </a:rPr>
              <a:pPr/>
              <a:t>‹#›</a:t>
            </a:fld>
            <a:endParaRPr lang="en-US">
              <a:solidFill>
                <a:srgbClr val="1F497D"/>
              </a:solidFill>
            </a:endParaRPr>
          </a:p>
        </p:txBody>
      </p:sp>
    </p:spTree>
    <p:extLst>
      <p:ext uri="{BB962C8B-B14F-4D97-AF65-F5344CB8AC3E}">
        <p14:creationId xmlns:p14="http://schemas.microsoft.com/office/powerpoint/2010/main" val="66962811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660400" y="1524000"/>
            <a:ext cx="3771900" cy="4656138"/>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584700" y="1524000"/>
            <a:ext cx="3771900" cy="4656138"/>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0"/>
          </p:nvPr>
        </p:nvSpPr>
        <p:spPr/>
        <p:txBody>
          <a:bodyPr/>
          <a:lstStyle/>
          <a:p>
            <a:r>
              <a:rPr lang="en-US" smtClean="0">
                <a:solidFill>
                  <a:srgbClr val="1F497D"/>
                </a:solidFill>
              </a:rPr>
              <a:t>Page  </a:t>
            </a:r>
            <a:fld id="{E40CCABB-9BBC-49C5-99B3-2E0B57D184A5}" type="slidenum">
              <a:rPr lang="en-US" smtClean="0">
                <a:solidFill>
                  <a:srgbClr val="1F497D"/>
                </a:solidFill>
              </a:rPr>
              <a:pPr/>
              <a:t>‹#›</a:t>
            </a:fld>
            <a:endParaRPr lang="en-US">
              <a:solidFill>
                <a:srgbClr val="1F497D"/>
              </a:solidFill>
            </a:endParaRPr>
          </a:p>
        </p:txBody>
      </p:sp>
      <p:sp>
        <p:nvSpPr>
          <p:cNvPr id="8" name="Title 7"/>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05913006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90" y="1535113"/>
            <a:ext cx="381149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5025" y="1535113"/>
            <a:ext cx="388925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Content Placeholder 2"/>
          <p:cNvSpPr>
            <a:spLocks noGrp="1"/>
          </p:cNvSpPr>
          <p:nvPr>
            <p:ph sz="half" idx="12" hasCustomPrompt="1"/>
          </p:nvPr>
        </p:nvSpPr>
        <p:spPr>
          <a:xfrm>
            <a:off x="685800" y="2201862"/>
            <a:ext cx="3810000" cy="4046538"/>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3"/>
          <p:cNvSpPr>
            <a:spLocks noGrp="1"/>
          </p:cNvSpPr>
          <p:nvPr>
            <p:ph sz="half" idx="13" hasCustomPrompt="1"/>
          </p:nvPr>
        </p:nvSpPr>
        <p:spPr>
          <a:xfrm>
            <a:off x="4648200" y="2201862"/>
            <a:ext cx="3886200" cy="4046538"/>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Slide Number Placeholder 11"/>
          <p:cNvSpPr>
            <a:spLocks noGrp="1"/>
          </p:cNvSpPr>
          <p:nvPr>
            <p:ph type="sldNum" sz="quarter" idx="14"/>
          </p:nvPr>
        </p:nvSpPr>
        <p:spPr/>
        <p:txBody>
          <a:bodyPr/>
          <a:lstStyle/>
          <a:p>
            <a:r>
              <a:rPr lang="en-US" smtClean="0">
                <a:solidFill>
                  <a:srgbClr val="1F497D"/>
                </a:solidFill>
              </a:rPr>
              <a:t>Page  </a:t>
            </a:r>
            <a:fld id="{E40CCABB-9BBC-49C5-99B3-2E0B57D184A5}" type="slidenum">
              <a:rPr lang="en-US" smtClean="0">
                <a:solidFill>
                  <a:srgbClr val="1F497D"/>
                </a:solidFill>
              </a:rPr>
              <a:pPr/>
              <a:t>‹#›</a:t>
            </a:fld>
            <a:endParaRPr lang="en-US">
              <a:solidFill>
                <a:srgbClr val="1F497D"/>
              </a:solidFill>
            </a:endParaRPr>
          </a:p>
        </p:txBody>
      </p:sp>
      <p:sp>
        <p:nvSpPr>
          <p:cNvPr id="13" name="Title 12"/>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3868675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Slide Number Placeholder 5"/>
          <p:cNvSpPr>
            <a:spLocks noGrp="1"/>
          </p:cNvSpPr>
          <p:nvPr>
            <p:ph type="sldNum" sz="quarter" idx="10"/>
          </p:nvPr>
        </p:nvSpPr>
        <p:spPr/>
        <p:txBody>
          <a:bodyPr/>
          <a:lstStyle/>
          <a:p>
            <a:r>
              <a:rPr lang="en-US" smtClean="0">
                <a:solidFill>
                  <a:srgbClr val="1F497D"/>
                </a:solidFill>
              </a:rPr>
              <a:t>Page  </a:t>
            </a:r>
            <a:fld id="{E40CCABB-9BBC-49C5-99B3-2E0B57D184A5}" type="slidenum">
              <a:rPr lang="en-US" smtClean="0">
                <a:solidFill>
                  <a:srgbClr val="1F497D"/>
                </a:solidFill>
              </a:rPr>
              <a:pPr/>
              <a:t>‹#›</a:t>
            </a:fld>
            <a:endParaRPr lang="en-US">
              <a:solidFill>
                <a:srgbClr val="1F497D"/>
              </a:solidFill>
            </a:endParaRPr>
          </a:p>
        </p:txBody>
      </p:sp>
      <p:sp>
        <p:nvSpPr>
          <p:cNvPr id="7" name="Title 6"/>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415309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en-US" dirty="0"/>
          </a:p>
        </p:txBody>
      </p:sp>
      <p:sp>
        <p:nvSpPr>
          <p:cNvPr id="3" name="Slide Number Placeholder 5"/>
          <p:cNvSpPr>
            <a:spLocks noGrp="1"/>
          </p:cNvSpPr>
          <p:nvPr>
            <p:ph type="sldNum" sz="quarter" idx="10"/>
          </p:nvPr>
        </p:nvSpPr>
        <p:spPr/>
        <p:txBody>
          <a:bodyPr/>
          <a:lstStyle>
            <a:lvl1pPr fontAlgn="base">
              <a:spcBef>
                <a:spcPct val="0"/>
              </a:spcBef>
              <a:defRPr>
                <a:latin typeface="Arial" charset="0"/>
                <a:cs typeface="Arial" charset="0"/>
              </a:defRPr>
            </a:lvl1pPr>
          </a:lstStyle>
          <a:p>
            <a:pPr>
              <a:defRPr/>
            </a:pPr>
            <a:fld id="{0AAADB60-6319-4F62-AD6E-38FB8B65E1D1}" type="slidenum">
              <a:rPr lang="en-US"/>
              <a:pPr>
                <a:defRPr/>
              </a:pPr>
              <a:t>‹#›</a:t>
            </a:fld>
            <a:endParaRPr lang="en-US"/>
          </a:p>
        </p:txBody>
      </p:sp>
    </p:spTree>
    <p:extLst>
      <p:ext uri="{BB962C8B-B14F-4D97-AF65-F5344CB8AC3E}">
        <p14:creationId xmlns:p14="http://schemas.microsoft.com/office/powerpoint/2010/main" val="315552465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smtClean="0">
                <a:solidFill>
                  <a:srgbClr val="1F497D"/>
                </a:solidFill>
              </a:rPr>
              <a:t>Page  </a:t>
            </a:r>
            <a:fld id="{E40CCABB-9BBC-49C5-99B3-2E0B57D184A5}" type="slidenum">
              <a:rPr lang="en-US" smtClean="0">
                <a:solidFill>
                  <a:srgbClr val="1F497D"/>
                </a:solidFill>
              </a:rPr>
              <a:pPr/>
              <a:t>‹#›</a:t>
            </a:fld>
            <a:endParaRPr lang="en-US">
              <a:solidFill>
                <a:srgbClr val="1F497D"/>
              </a:solidFill>
            </a:endParaRPr>
          </a:p>
        </p:txBody>
      </p:sp>
    </p:spTree>
    <p:extLst>
      <p:ext uri="{BB962C8B-B14F-4D97-AF65-F5344CB8AC3E}">
        <p14:creationId xmlns:p14="http://schemas.microsoft.com/office/powerpoint/2010/main" val="324283883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685800"/>
            <a:ext cx="3008313" cy="749300"/>
          </a:xfrm>
          <a:prstGeom prst="rect">
            <a:avLst/>
          </a:prstGeo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hasCustomPrompt="1"/>
          </p:nvPr>
        </p:nvSpPr>
        <p:spPr>
          <a:xfrm>
            <a:off x="3575050" y="685800"/>
            <a:ext cx="5111750" cy="5440363"/>
          </a:xfrm>
        </p:spPr>
        <p:txBody>
          <a:bodyPr/>
          <a:lstStyle>
            <a:lvl1pPr>
              <a:defRPr sz="2000"/>
            </a:lvl1pPr>
            <a:lvl2pPr>
              <a:defRPr sz="1800"/>
            </a:lvl2pPr>
            <a:lvl3pPr>
              <a:defRPr sz="1600"/>
            </a:lvl3pPr>
            <a:lvl4pPr>
              <a:defRPr sz="1400"/>
            </a:lvl4pPr>
            <a:lvl5pPr>
              <a:defRPr sz="1200"/>
            </a:lvl5pPr>
            <a:lvl6pPr>
              <a:defRPr sz="2000"/>
            </a:lvl6pPr>
            <a:lvl7pPr>
              <a:defRPr sz="2000"/>
            </a:lvl7pPr>
            <a:lvl8pPr>
              <a:defRPr sz="2000"/>
            </a:lvl8pPr>
            <a:lvl9pPr>
              <a:defRPr sz="2000"/>
            </a:lvl9pPr>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hasCustomPrompt="1"/>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enter text</a:t>
            </a:r>
          </a:p>
        </p:txBody>
      </p:sp>
      <p:sp>
        <p:nvSpPr>
          <p:cNvPr id="7" name="Slide Number Placeholder 6"/>
          <p:cNvSpPr>
            <a:spLocks noGrp="1"/>
          </p:cNvSpPr>
          <p:nvPr>
            <p:ph type="sldNum" sz="quarter" idx="10"/>
          </p:nvPr>
        </p:nvSpPr>
        <p:spPr/>
        <p:txBody>
          <a:bodyPr/>
          <a:lstStyle/>
          <a:p>
            <a:r>
              <a:rPr lang="en-US" smtClean="0">
                <a:solidFill>
                  <a:srgbClr val="1F497D"/>
                </a:solidFill>
              </a:rPr>
              <a:t>Page  </a:t>
            </a:r>
            <a:fld id="{E40CCABB-9BBC-49C5-99B3-2E0B57D184A5}" type="slidenum">
              <a:rPr lang="en-US" smtClean="0">
                <a:solidFill>
                  <a:srgbClr val="1F497D"/>
                </a:solidFill>
              </a:rPr>
              <a:pPr/>
              <a:t>‹#›</a:t>
            </a:fld>
            <a:endParaRPr lang="en-US">
              <a:solidFill>
                <a:srgbClr val="1F497D"/>
              </a:solidFill>
            </a:endParaRPr>
          </a:p>
        </p:txBody>
      </p:sp>
    </p:spTree>
    <p:extLst>
      <p:ext uri="{BB962C8B-B14F-4D97-AF65-F5344CB8AC3E}">
        <p14:creationId xmlns:p14="http://schemas.microsoft.com/office/powerpoint/2010/main" val="3061728991"/>
      </p:ext>
    </p:extLst>
  </p:cSld>
  <p:clrMapOvr>
    <a:masterClrMapping/>
  </p:clrMapOvr>
  <p:hf hdr="0" ftr="0" dt="0"/>
</p:sldLayout>
</file>

<file path=ppt/slideLayouts/slideLayout6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4800600"/>
            <a:ext cx="5486400" cy="566738"/>
          </a:xfrm>
          <a:prstGeom prst="rect">
            <a:avLst/>
          </a:prstGeom>
        </p:spPr>
        <p:txBody>
          <a:bodyPr anchor="t" anchorCtr="0"/>
          <a:lstStyle>
            <a:lvl1pPr algn="l">
              <a:defRPr sz="2000" b="1"/>
            </a:lvl1pPr>
          </a:lstStyle>
          <a:p>
            <a:r>
              <a:rPr lang="en-US" dirty="0" smtClean="0"/>
              <a:t>Click To enter text</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hasCustomPrompt="1"/>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enter text</a:t>
            </a:r>
          </a:p>
        </p:txBody>
      </p:sp>
      <p:sp>
        <p:nvSpPr>
          <p:cNvPr id="7" name="Slide Number Placeholder 6"/>
          <p:cNvSpPr>
            <a:spLocks noGrp="1"/>
          </p:cNvSpPr>
          <p:nvPr>
            <p:ph type="sldNum" sz="quarter" idx="10"/>
          </p:nvPr>
        </p:nvSpPr>
        <p:spPr/>
        <p:txBody>
          <a:bodyPr/>
          <a:lstStyle/>
          <a:p>
            <a:r>
              <a:rPr lang="en-US" smtClean="0">
                <a:solidFill>
                  <a:srgbClr val="1F497D"/>
                </a:solidFill>
              </a:rPr>
              <a:t>Page  </a:t>
            </a:r>
            <a:fld id="{E40CCABB-9BBC-49C5-99B3-2E0B57D184A5}" type="slidenum">
              <a:rPr lang="en-US" smtClean="0">
                <a:solidFill>
                  <a:srgbClr val="1F497D"/>
                </a:solidFill>
              </a:rPr>
              <a:pPr/>
              <a:t>‹#›</a:t>
            </a:fld>
            <a:endParaRPr lang="en-US">
              <a:solidFill>
                <a:srgbClr val="1F497D"/>
              </a:solidFill>
            </a:endParaRPr>
          </a:p>
        </p:txBody>
      </p:sp>
    </p:spTree>
    <p:extLst>
      <p:ext uri="{BB962C8B-B14F-4D97-AF65-F5344CB8AC3E}">
        <p14:creationId xmlns:p14="http://schemas.microsoft.com/office/powerpoint/2010/main" val="1938713217"/>
      </p:ext>
    </p:extLst>
  </p:cSld>
  <p:clrMapOvr>
    <a:masterClrMapping/>
  </p:clrMapOvr>
  <p:hf hdr="0" ftr="0" dt="0"/>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hasCustomPrompt="1"/>
          </p:nvPr>
        </p:nvSpPr>
        <p:spPr/>
        <p:txBody>
          <a:bodyPr vert="eaVert"/>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0"/>
          </p:nvPr>
        </p:nvSpPr>
        <p:spPr/>
        <p:txBody>
          <a:bodyPr/>
          <a:lstStyle/>
          <a:p>
            <a:r>
              <a:rPr lang="en-US" smtClean="0">
                <a:solidFill>
                  <a:srgbClr val="1F497D"/>
                </a:solidFill>
              </a:rPr>
              <a:t>Page  </a:t>
            </a:r>
            <a:fld id="{E40CCABB-9BBC-49C5-99B3-2E0B57D184A5}" type="slidenum">
              <a:rPr lang="en-US" smtClean="0">
                <a:solidFill>
                  <a:srgbClr val="1F497D"/>
                </a:solidFill>
              </a:rPr>
              <a:pPr/>
              <a:t>‹#›</a:t>
            </a:fld>
            <a:endParaRPr lang="en-US">
              <a:solidFill>
                <a:srgbClr val="1F497D"/>
              </a:solidFill>
            </a:endParaRPr>
          </a:p>
        </p:txBody>
      </p:sp>
      <p:sp>
        <p:nvSpPr>
          <p:cNvPr id="7" name="Title 6"/>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64019011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6432550" y="381000"/>
            <a:ext cx="1924050" cy="5799138"/>
          </a:xfrm>
          <a:prstGeom prst="rect">
            <a:avLst/>
          </a:prstGeo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hasCustomPrompt="1"/>
          </p:nvPr>
        </p:nvSpPr>
        <p:spPr>
          <a:xfrm>
            <a:off x="660400" y="381000"/>
            <a:ext cx="5619750" cy="5799138"/>
          </a:xfrm>
        </p:spPr>
        <p:txBody>
          <a:bodyPr vert="eaVert"/>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0"/>
          </p:nvPr>
        </p:nvSpPr>
        <p:spPr/>
        <p:txBody>
          <a:bodyPr/>
          <a:lstStyle/>
          <a:p>
            <a:r>
              <a:rPr lang="en-US" smtClean="0">
                <a:solidFill>
                  <a:srgbClr val="1F497D"/>
                </a:solidFill>
              </a:rPr>
              <a:t>Page  </a:t>
            </a:r>
            <a:fld id="{E40CCABB-9BBC-49C5-99B3-2E0B57D184A5}" type="slidenum">
              <a:rPr lang="en-US" smtClean="0">
                <a:solidFill>
                  <a:srgbClr val="1F497D"/>
                </a:solidFill>
              </a:rPr>
              <a:pPr/>
              <a:t>‹#›</a:t>
            </a:fld>
            <a:endParaRPr lang="en-US">
              <a:solidFill>
                <a:srgbClr val="1F497D"/>
              </a:solidFill>
            </a:endParaRPr>
          </a:p>
        </p:txBody>
      </p:sp>
    </p:spTree>
    <p:extLst>
      <p:ext uri="{BB962C8B-B14F-4D97-AF65-F5344CB8AC3E}">
        <p14:creationId xmlns:p14="http://schemas.microsoft.com/office/powerpoint/2010/main" val="1904427294"/>
      </p:ext>
    </p:extLst>
  </p:cSld>
  <p:clrMapOvr>
    <a:masterClrMapping/>
  </p:clrMapOvr>
  <p:hf hdr="0" ftr="0" dt="0"/>
</p:sldLayout>
</file>

<file path=ppt/slideLayouts/slideLayout65.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660400" y="1524000"/>
            <a:ext cx="3771900" cy="4656138"/>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584700" y="1524000"/>
            <a:ext cx="3771900" cy="4656138"/>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0"/>
          </p:nvPr>
        </p:nvSpPr>
        <p:spPr/>
        <p:txBody>
          <a:bodyPr/>
          <a:lstStyle/>
          <a:p>
            <a:r>
              <a:rPr lang="en-US" smtClean="0">
                <a:solidFill>
                  <a:srgbClr val="1F497D"/>
                </a:solidFill>
              </a:rPr>
              <a:t>Page  </a:t>
            </a:r>
            <a:fld id="{E40CCABB-9BBC-49C5-99B3-2E0B57D184A5}" type="slidenum">
              <a:rPr lang="en-US" smtClean="0">
                <a:solidFill>
                  <a:srgbClr val="1F497D"/>
                </a:solidFill>
              </a:rPr>
              <a:pPr/>
              <a:t>‹#›</a:t>
            </a:fld>
            <a:endParaRPr lang="en-US">
              <a:solidFill>
                <a:srgbClr val="1F497D"/>
              </a:solidFill>
            </a:endParaRPr>
          </a:p>
        </p:txBody>
      </p:sp>
      <p:sp>
        <p:nvSpPr>
          <p:cNvPr id="8" name="Title 7"/>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10869942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90" y="1535113"/>
            <a:ext cx="381149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5025" y="1535113"/>
            <a:ext cx="388925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Content Placeholder 2"/>
          <p:cNvSpPr>
            <a:spLocks noGrp="1"/>
          </p:cNvSpPr>
          <p:nvPr>
            <p:ph sz="half" idx="12" hasCustomPrompt="1"/>
          </p:nvPr>
        </p:nvSpPr>
        <p:spPr>
          <a:xfrm>
            <a:off x="685800" y="2201862"/>
            <a:ext cx="3810000" cy="4046538"/>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3"/>
          <p:cNvSpPr>
            <a:spLocks noGrp="1"/>
          </p:cNvSpPr>
          <p:nvPr>
            <p:ph sz="half" idx="13" hasCustomPrompt="1"/>
          </p:nvPr>
        </p:nvSpPr>
        <p:spPr>
          <a:xfrm>
            <a:off x="4648200" y="2201862"/>
            <a:ext cx="3886200" cy="4046538"/>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Slide Number Placeholder 11"/>
          <p:cNvSpPr>
            <a:spLocks noGrp="1"/>
          </p:cNvSpPr>
          <p:nvPr>
            <p:ph type="sldNum" sz="quarter" idx="14"/>
          </p:nvPr>
        </p:nvSpPr>
        <p:spPr/>
        <p:txBody>
          <a:bodyPr/>
          <a:lstStyle/>
          <a:p>
            <a:r>
              <a:rPr lang="en-US" smtClean="0">
                <a:solidFill>
                  <a:srgbClr val="1F497D"/>
                </a:solidFill>
              </a:rPr>
              <a:t>Page  </a:t>
            </a:r>
            <a:fld id="{E40CCABB-9BBC-49C5-99B3-2E0B57D184A5}" type="slidenum">
              <a:rPr lang="en-US" smtClean="0">
                <a:solidFill>
                  <a:srgbClr val="1F497D"/>
                </a:solidFill>
              </a:rPr>
              <a:pPr/>
              <a:t>‹#›</a:t>
            </a:fld>
            <a:endParaRPr lang="en-US">
              <a:solidFill>
                <a:srgbClr val="1F497D"/>
              </a:solidFill>
            </a:endParaRPr>
          </a:p>
        </p:txBody>
      </p:sp>
      <p:sp>
        <p:nvSpPr>
          <p:cNvPr id="13" name="Title 12"/>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54463708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6" name="Slide Number Placeholder 5"/>
          <p:cNvSpPr>
            <a:spLocks noGrp="1"/>
          </p:cNvSpPr>
          <p:nvPr>
            <p:ph type="sldNum" sz="quarter" idx="10"/>
          </p:nvPr>
        </p:nvSpPr>
        <p:spPr/>
        <p:txBody>
          <a:bodyPr/>
          <a:lstStyle/>
          <a:p>
            <a:r>
              <a:rPr lang="en-US" smtClean="0">
                <a:solidFill>
                  <a:srgbClr val="1F497D"/>
                </a:solidFill>
              </a:rPr>
              <a:t>Page  </a:t>
            </a:r>
            <a:fld id="{E40CCABB-9BBC-49C5-99B3-2E0B57D184A5}" type="slidenum">
              <a:rPr lang="en-US" smtClean="0">
                <a:solidFill>
                  <a:srgbClr val="1F497D"/>
                </a:solidFill>
              </a:rPr>
              <a:pPr/>
              <a:t>‹#›</a:t>
            </a:fld>
            <a:endParaRPr lang="en-US">
              <a:solidFill>
                <a:srgbClr val="1F497D"/>
              </a:solidFill>
            </a:endParaRPr>
          </a:p>
        </p:txBody>
      </p:sp>
      <p:sp>
        <p:nvSpPr>
          <p:cNvPr id="7" name="Title 6"/>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41360410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1_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hasCustomPrompt="1"/>
          </p:nvPr>
        </p:nvSpPr>
        <p:spPr/>
        <p:txBody>
          <a:bodyPr vert="eaVert"/>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0"/>
          </p:nvPr>
        </p:nvSpPr>
        <p:spPr/>
        <p:txBody>
          <a:bodyPr/>
          <a:lstStyle/>
          <a:p>
            <a:r>
              <a:rPr lang="en-US" smtClean="0">
                <a:solidFill>
                  <a:srgbClr val="1F497D"/>
                </a:solidFill>
              </a:rPr>
              <a:t>Page  </a:t>
            </a:r>
            <a:fld id="{E40CCABB-9BBC-49C5-99B3-2E0B57D184A5}" type="slidenum">
              <a:rPr lang="en-US" smtClean="0">
                <a:solidFill>
                  <a:srgbClr val="1F497D"/>
                </a:solidFill>
              </a:rPr>
              <a:pPr/>
              <a:t>‹#›</a:t>
            </a:fld>
            <a:endParaRPr lang="en-US">
              <a:solidFill>
                <a:srgbClr val="1F497D"/>
              </a:solidFill>
            </a:endParaRPr>
          </a:p>
        </p:txBody>
      </p:sp>
      <p:sp>
        <p:nvSpPr>
          <p:cNvPr id="7" name="Title 6"/>
          <p:cNvSpPr>
            <a:spLocks noGrp="1"/>
          </p:cNvSpPr>
          <p:nvPr>
            <p:ph type="title" hasCustomPrompt="1"/>
          </p:nvPr>
        </p:nvSpPr>
        <p:spPr/>
        <p:txBody>
          <a:bodyPr/>
          <a:lstStyle>
            <a:lvl1pPr>
              <a:lnSpc>
                <a:spcPts val="3000"/>
              </a:lnSpc>
              <a:defRPr/>
            </a:lvl1pPr>
          </a:lstStyle>
          <a:p>
            <a:r>
              <a:rPr lang="en-US" dirty="0" smtClean="0"/>
              <a:t>Click To Edit Master Title Style</a:t>
            </a:r>
            <a:endParaRPr lang="en-US" dirty="0"/>
          </a:p>
        </p:txBody>
      </p:sp>
    </p:spTree>
    <p:extLst>
      <p:ext uri="{BB962C8B-B14F-4D97-AF65-F5344CB8AC3E}">
        <p14:creationId xmlns:p14="http://schemas.microsoft.com/office/powerpoint/2010/main" val="32572560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685800" y="1295400"/>
            <a:ext cx="7696200" cy="4884738"/>
          </a:xfrm>
        </p:spPr>
        <p:txBody>
          <a:bodyPr/>
          <a:lstStyle>
            <a:lvl1pPr>
              <a:lnSpc>
                <a:spcPts val="2400"/>
              </a:lnSpc>
              <a:defRPr/>
            </a:lvl1pPr>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8" name="Title 7"/>
          <p:cNvSpPr>
            <a:spLocks noGrp="1"/>
          </p:cNvSpPr>
          <p:nvPr>
            <p:ph type="title" hasCustomPrompt="1"/>
          </p:nvPr>
        </p:nvSpPr>
        <p:spPr/>
        <p:txBody>
          <a:bodyPr/>
          <a:lstStyle>
            <a:lvl1pPr>
              <a:lnSpc>
                <a:spcPts val="3000"/>
              </a:lnSpc>
              <a:defRPr baseline="0"/>
            </a:lvl1pPr>
          </a:lstStyle>
          <a:p>
            <a:r>
              <a:rPr lang="en-US" dirty="0" smtClean="0"/>
              <a:t>Click to enter text here</a:t>
            </a:r>
            <a:endParaRPr lang="en-US" dirty="0"/>
          </a:p>
        </p:txBody>
      </p:sp>
      <p:sp>
        <p:nvSpPr>
          <p:cNvPr id="9" name="Slide Number Placeholder 8"/>
          <p:cNvSpPr>
            <a:spLocks noGrp="1"/>
          </p:cNvSpPr>
          <p:nvPr>
            <p:ph type="sldNum" sz="quarter" idx="10"/>
          </p:nvPr>
        </p:nvSpPr>
        <p:spPr/>
        <p:txBody>
          <a:bodyPr/>
          <a:lstStyle/>
          <a:p>
            <a:r>
              <a:rPr lang="en-US" smtClean="0">
                <a:solidFill>
                  <a:srgbClr val="1F497D"/>
                </a:solidFill>
              </a:rPr>
              <a:t>Page  </a:t>
            </a:r>
            <a:fld id="{E40CCABB-9BBC-49C5-99B3-2E0B57D184A5}" type="slidenum">
              <a:rPr lang="en-US" smtClean="0">
                <a:solidFill>
                  <a:srgbClr val="1F497D"/>
                </a:solidFill>
              </a:rPr>
              <a:pPr/>
              <a:t>‹#›</a:t>
            </a:fld>
            <a:endParaRPr lang="en-US">
              <a:solidFill>
                <a:srgbClr val="1F497D"/>
              </a:solidFill>
            </a:endParaRPr>
          </a:p>
        </p:txBody>
      </p:sp>
    </p:spTree>
    <p:extLst>
      <p:ext uri="{BB962C8B-B14F-4D97-AF65-F5344CB8AC3E}">
        <p14:creationId xmlns:p14="http://schemas.microsoft.com/office/powerpoint/2010/main" val="59072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p:cNvSpPr>
            <a:spLocks noGrp="1"/>
          </p:cNvSpPr>
          <p:nvPr>
            <p:ph type="sldNum" sz="quarter" idx="10"/>
          </p:nvPr>
        </p:nvSpPr>
        <p:spPr/>
        <p:txBody>
          <a:bodyPr/>
          <a:lstStyle>
            <a:lvl1pPr fontAlgn="base">
              <a:spcBef>
                <a:spcPct val="0"/>
              </a:spcBef>
              <a:defRPr>
                <a:latin typeface="Arial" charset="0"/>
                <a:cs typeface="Arial" charset="0"/>
              </a:defRPr>
            </a:lvl1pPr>
          </a:lstStyle>
          <a:p>
            <a:pPr>
              <a:defRPr/>
            </a:pPr>
            <a:fld id="{54E96FE3-C236-4092-A045-44568590A161}" type="slidenum">
              <a:rPr lang="en-US"/>
              <a:pPr>
                <a:defRPr/>
              </a:pPr>
              <a:t>‹#›</a:t>
            </a:fld>
            <a:endParaRPr lang="en-US"/>
          </a:p>
        </p:txBody>
      </p:sp>
    </p:spTree>
    <p:extLst>
      <p:ext uri="{BB962C8B-B14F-4D97-AF65-F5344CB8AC3E}">
        <p14:creationId xmlns:p14="http://schemas.microsoft.com/office/powerpoint/2010/main" val="118278497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59C5D1-EAAE-4C03-AF44-E01DCA6B1F23}" type="datetimeFigureOut">
              <a:rPr lang="en-US" smtClean="0">
                <a:solidFill>
                  <a:prstClr val="black">
                    <a:tint val="75000"/>
                  </a:prstClr>
                </a:solidFill>
              </a:rPr>
              <a:pPr/>
              <a:t>11/3/2011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36CED6F-A135-43C0-9357-09731E3470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1965247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59C5D1-EAAE-4C03-AF44-E01DCA6B1F23}" type="datetimeFigureOut">
              <a:rPr lang="en-US" smtClean="0">
                <a:solidFill>
                  <a:prstClr val="black">
                    <a:tint val="75000"/>
                  </a:prstClr>
                </a:solidFill>
              </a:rPr>
              <a:pPr/>
              <a:t>11/3/2011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36CED6F-A135-43C0-9357-09731E3470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5315795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59C5D1-EAAE-4C03-AF44-E01DCA6B1F23}" type="datetimeFigureOut">
              <a:rPr lang="en-US" smtClean="0">
                <a:solidFill>
                  <a:prstClr val="black">
                    <a:tint val="75000"/>
                  </a:prstClr>
                </a:solidFill>
              </a:rPr>
              <a:pPr/>
              <a:t>11/3/2011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36CED6F-A135-43C0-9357-09731E3470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33852718"/>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59C5D1-EAAE-4C03-AF44-E01DCA6B1F23}" type="datetimeFigureOut">
              <a:rPr lang="en-US" smtClean="0">
                <a:solidFill>
                  <a:prstClr val="black">
                    <a:tint val="75000"/>
                  </a:prstClr>
                </a:solidFill>
              </a:rPr>
              <a:pPr/>
              <a:t>11/3/2011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36CED6F-A135-43C0-9357-09731E3470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548229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59C5D1-EAAE-4C03-AF44-E01DCA6B1F23}" type="datetimeFigureOut">
              <a:rPr lang="en-US" smtClean="0">
                <a:solidFill>
                  <a:prstClr val="black">
                    <a:tint val="75000"/>
                  </a:prstClr>
                </a:solidFill>
              </a:rPr>
              <a:pPr/>
              <a:t>11/3/2011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36CED6F-A135-43C0-9357-09731E3470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4121279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59C5D1-EAAE-4C03-AF44-E01DCA6B1F23}" type="datetimeFigureOut">
              <a:rPr lang="en-US" smtClean="0">
                <a:solidFill>
                  <a:prstClr val="black">
                    <a:tint val="75000"/>
                  </a:prstClr>
                </a:solidFill>
              </a:rPr>
              <a:pPr/>
              <a:t>11/3/2011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36CED6F-A135-43C0-9357-09731E3470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6438110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59C5D1-EAAE-4C03-AF44-E01DCA6B1F23}" type="datetimeFigureOut">
              <a:rPr lang="en-US" smtClean="0">
                <a:solidFill>
                  <a:prstClr val="black">
                    <a:tint val="75000"/>
                  </a:prstClr>
                </a:solidFill>
              </a:rPr>
              <a:pPr/>
              <a:t>11/3/2011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36CED6F-A135-43C0-9357-09731E3470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75526819"/>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59C5D1-EAAE-4C03-AF44-E01DCA6B1F23}" type="datetimeFigureOut">
              <a:rPr lang="en-US" smtClean="0">
                <a:solidFill>
                  <a:prstClr val="black">
                    <a:tint val="75000"/>
                  </a:prstClr>
                </a:solidFill>
              </a:rPr>
              <a:pPr/>
              <a:t>11/3/2011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36CED6F-A135-43C0-9357-09731E3470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016379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59C5D1-EAAE-4C03-AF44-E01DCA6B1F23}" type="datetimeFigureOut">
              <a:rPr lang="en-US" smtClean="0">
                <a:solidFill>
                  <a:prstClr val="black">
                    <a:tint val="75000"/>
                  </a:prstClr>
                </a:solidFill>
              </a:rPr>
              <a:pPr/>
              <a:t>11/3/2011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36CED6F-A135-43C0-9357-09731E3470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15390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59C5D1-EAAE-4C03-AF44-E01DCA6B1F23}" type="datetimeFigureOut">
              <a:rPr lang="en-US" smtClean="0">
                <a:solidFill>
                  <a:prstClr val="black">
                    <a:tint val="75000"/>
                  </a:prstClr>
                </a:solidFill>
              </a:rPr>
              <a:pPr/>
              <a:t>11/3/2011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36CED6F-A135-43C0-9357-09731E3470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10556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3008313" cy="749300"/>
          </a:xfrm>
          <a:prstGeom prst="rect">
            <a:avLst/>
          </a:prstGeo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685800"/>
            <a:ext cx="5111750" cy="5440363"/>
          </a:xfrm>
        </p:spPr>
        <p:txBody>
          <a:bodyPr/>
          <a:lstStyle>
            <a:lvl1pPr>
              <a:defRPr sz="2000"/>
            </a:lvl1pPr>
            <a:lvl2pPr>
              <a:defRPr sz="1800"/>
            </a:lvl2pPr>
            <a:lvl3pPr>
              <a:defRPr sz="1600"/>
            </a:lvl3pPr>
            <a:lvl4pPr>
              <a:defRPr sz="1400"/>
            </a:lvl4pPr>
            <a:lvl5pPr>
              <a:defRPr sz="12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6"/>
          <p:cNvSpPr>
            <a:spLocks noGrp="1"/>
          </p:cNvSpPr>
          <p:nvPr>
            <p:ph type="sldNum" sz="quarter" idx="10"/>
          </p:nvPr>
        </p:nvSpPr>
        <p:spPr/>
        <p:txBody>
          <a:bodyPr/>
          <a:lstStyle>
            <a:lvl1pPr fontAlgn="base">
              <a:spcBef>
                <a:spcPct val="0"/>
              </a:spcBef>
              <a:defRPr>
                <a:latin typeface="Arial" charset="0"/>
                <a:cs typeface="Arial" charset="0"/>
              </a:defRPr>
            </a:lvl1pPr>
          </a:lstStyle>
          <a:p>
            <a:pPr>
              <a:defRPr/>
            </a:pPr>
            <a:fld id="{6B1CE581-F693-4391-8041-747E12E234F0}" type="slidenum">
              <a:rPr lang="en-US"/>
              <a:pPr>
                <a:defRPr/>
              </a:pPr>
              <a:t>‹#›</a:t>
            </a:fld>
            <a:endParaRPr lang="en-US"/>
          </a:p>
        </p:txBody>
      </p:sp>
    </p:spTree>
    <p:extLst>
      <p:ext uri="{BB962C8B-B14F-4D97-AF65-F5344CB8AC3E}">
        <p14:creationId xmlns:p14="http://schemas.microsoft.com/office/powerpoint/2010/main" val="2345894383"/>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59C5D1-EAAE-4C03-AF44-E01DCA6B1F23}" type="datetimeFigureOut">
              <a:rPr lang="en-US" smtClean="0">
                <a:solidFill>
                  <a:prstClr val="black">
                    <a:tint val="75000"/>
                  </a:prstClr>
                </a:solidFill>
              </a:rPr>
              <a:pPr/>
              <a:t>11/3/2011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36CED6F-A135-43C0-9357-09731E3470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892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t"/>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6"/>
          <p:cNvSpPr>
            <a:spLocks noGrp="1"/>
          </p:cNvSpPr>
          <p:nvPr>
            <p:ph type="sldNum" sz="quarter" idx="10"/>
          </p:nvPr>
        </p:nvSpPr>
        <p:spPr/>
        <p:txBody>
          <a:bodyPr/>
          <a:lstStyle>
            <a:lvl1pPr fontAlgn="base">
              <a:spcBef>
                <a:spcPct val="0"/>
              </a:spcBef>
              <a:defRPr>
                <a:latin typeface="Arial" charset="0"/>
                <a:cs typeface="Arial" charset="0"/>
              </a:defRPr>
            </a:lvl1pPr>
          </a:lstStyle>
          <a:p>
            <a:pPr>
              <a:defRPr/>
            </a:pPr>
            <a:fld id="{8C335348-47D6-42F6-8D4C-4DB1F7EB1B26}" type="slidenum">
              <a:rPr lang="en-US"/>
              <a:pPr>
                <a:defRPr/>
              </a:pPr>
              <a:t>‹#›</a:t>
            </a:fld>
            <a:endParaRPr lang="en-US"/>
          </a:p>
        </p:txBody>
      </p:sp>
    </p:spTree>
    <p:extLst>
      <p:ext uri="{BB962C8B-B14F-4D97-AF65-F5344CB8AC3E}">
        <p14:creationId xmlns:p14="http://schemas.microsoft.com/office/powerpoint/2010/main" val="3646811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4.emf"/><Relationship Id="rId2" Type="http://schemas.openxmlformats.org/officeDocument/2006/relationships/slideLayout" Target="../slideLayouts/slideLayout13.xml"/><Relationship Id="rId16" Type="http://schemas.openxmlformats.org/officeDocument/2006/relationships/image" Target="../media/image3.emf"/><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slideLayout" Target="../slideLayouts/slideLayout50.xml"/><Relationship Id="rId18" Type="http://schemas.openxmlformats.org/officeDocument/2006/relationships/image" Target="../media/image1.jpeg"/><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17" Type="http://schemas.openxmlformats.org/officeDocument/2006/relationships/theme" Target="../theme/theme4.xml"/><Relationship Id="rId2" Type="http://schemas.openxmlformats.org/officeDocument/2006/relationships/slideLayout" Target="../slideLayouts/slideLayout39.xml"/><Relationship Id="rId16" Type="http://schemas.openxmlformats.org/officeDocument/2006/relationships/slideLayout" Target="../slideLayouts/slideLayout53.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5" Type="http://schemas.openxmlformats.org/officeDocument/2006/relationships/slideLayout" Target="../slideLayouts/slideLayout5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slideLayout" Target="../slideLayouts/slideLayout51.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1.xml"/><Relationship Id="rId13" Type="http://schemas.openxmlformats.org/officeDocument/2006/relationships/slideLayout" Target="../slideLayouts/slideLayout66.xml"/><Relationship Id="rId18" Type="http://schemas.openxmlformats.org/officeDocument/2006/relationships/image" Target="../media/image8.jpeg"/><Relationship Id="rId3" Type="http://schemas.openxmlformats.org/officeDocument/2006/relationships/slideLayout" Target="../slideLayouts/slideLayout56.xml"/><Relationship Id="rId7" Type="http://schemas.openxmlformats.org/officeDocument/2006/relationships/slideLayout" Target="../slideLayouts/slideLayout60.xml"/><Relationship Id="rId12" Type="http://schemas.openxmlformats.org/officeDocument/2006/relationships/slideLayout" Target="../slideLayouts/slideLayout65.xml"/><Relationship Id="rId17" Type="http://schemas.openxmlformats.org/officeDocument/2006/relationships/theme" Target="../theme/theme5.xml"/><Relationship Id="rId2" Type="http://schemas.openxmlformats.org/officeDocument/2006/relationships/slideLayout" Target="../slideLayouts/slideLayout55.xml"/><Relationship Id="rId16" Type="http://schemas.openxmlformats.org/officeDocument/2006/relationships/slideLayout" Target="../slideLayouts/slideLayout69.xml"/><Relationship Id="rId1" Type="http://schemas.openxmlformats.org/officeDocument/2006/relationships/slideLayout" Target="../slideLayouts/slideLayout54.xml"/><Relationship Id="rId6" Type="http://schemas.openxmlformats.org/officeDocument/2006/relationships/slideLayout" Target="../slideLayouts/slideLayout59.xml"/><Relationship Id="rId11" Type="http://schemas.openxmlformats.org/officeDocument/2006/relationships/slideLayout" Target="../slideLayouts/slideLayout64.xml"/><Relationship Id="rId5" Type="http://schemas.openxmlformats.org/officeDocument/2006/relationships/slideLayout" Target="../slideLayouts/slideLayout58.xml"/><Relationship Id="rId15" Type="http://schemas.openxmlformats.org/officeDocument/2006/relationships/slideLayout" Target="../slideLayouts/slideLayout68.xml"/><Relationship Id="rId10" Type="http://schemas.openxmlformats.org/officeDocument/2006/relationships/slideLayout" Target="../slideLayouts/slideLayout63.xml"/><Relationship Id="rId4" Type="http://schemas.openxmlformats.org/officeDocument/2006/relationships/slideLayout" Target="../slideLayouts/slideLayout57.xml"/><Relationship Id="rId9" Type="http://schemas.openxmlformats.org/officeDocument/2006/relationships/slideLayout" Target="../slideLayouts/slideLayout62.xml"/><Relationship Id="rId14" Type="http://schemas.openxmlformats.org/officeDocument/2006/relationships/slideLayout" Target="../slideLayouts/slideLayout6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7.xml"/><Relationship Id="rId3" Type="http://schemas.openxmlformats.org/officeDocument/2006/relationships/slideLayout" Target="../slideLayouts/slideLayout72.xml"/><Relationship Id="rId7" Type="http://schemas.openxmlformats.org/officeDocument/2006/relationships/slideLayout" Target="../slideLayouts/slideLayout76.xml"/><Relationship Id="rId12" Type="http://schemas.openxmlformats.org/officeDocument/2006/relationships/theme" Target="../theme/theme6.xml"/><Relationship Id="rId2" Type="http://schemas.openxmlformats.org/officeDocument/2006/relationships/slideLayout" Target="../slideLayouts/slideLayout71.xml"/><Relationship Id="rId1" Type="http://schemas.openxmlformats.org/officeDocument/2006/relationships/slideLayout" Target="../slideLayouts/slideLayout70.xml"/><Relationship Id="rId6" Type="http://schemas.openxmlformats.org/officeDocument/2006/relationships/slideLayout" Target="../slideLayouts/slideLayout75.xml"/><Relationship Id="rId11" Type="http://schemas.openxmlformats.org/officeDocument/2006/relationships/slideLayout" Target="../slideLayouts/slideLayout80.xml"/><Relationship Id="rId5" Type="http://schemas.openxmlformats.org/officeDocument/2006/relationships/slideLayout" Target="../slideLayouts/slideLayout74.xml"/><Relationship Id="rId10" Type="http://schemas.openxmlformats.org/officeDocument/2006/relationships/slideLayout" Target="../slideLayouts/slideLayout79.xml"/><Relationship Id="rId4" Type="http://schemas.openxmlformats.org/officeDocument/2006/relationships/slideLayout" Target="../slideLayouts/slideLayout73.xml"/><Relationship Id="rId9" Type="http://schemas.openxmlformats.org/officeDocument/2006/relationships/slideLayout" Target="../slideLayouts/slideLayout7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sldNum" sz="quarter" idx="4"/>
          </p:nvPr>
        </p:nvSpPr>
        <p:spPr bwMode="auto">
          <a:xfrm>
            <a:off x="7935913" y="6400800"/>
            <a:ext cx="533400" cy="152400"/>
          </a:xfrm>
          <a:prstGeom prst="rect">
            <a:avLst/>
          </a:prstGeom>
          <a:noFill/>
          <a:ln w="9525">
            <a:noFill/>
            <a:miter lim="800000"/>
            <a:headEnd/>
            <a:tailEnd/>
          </a:ln>
          <a:effectLst/>
        </p:spPr>
        <p:txBody>
          <a:bodyPr vert="horz" wrap="none" lIns="92064" tIns="46033" rIns="92064" bIns="46033" numCol="1" anchor="ctr" anchorCtr="0" compatLnSpc="1">
            <a:prstTxWarp prst="textNoShape">
              <a:avLst/>
            </a:prstTxWarp>
          </a:bodyPr>
          <a:lstStyle>
            <a:lvl1pPr algn="r" fontAlgn="auto">
              <a:lnSpc>
                <a:spcPct val="120000"/>
              </a:lnSpc>
              <a:spcBef>
                <a:spcPts val="0"/>
              </a:spcBef>
              <a:spcAft>
                <a:spcPct val="0"/>
              </a:spcAft>
              <a:buClrTx/>
              <a:defRPr sz="800">
                <a:solidFill>
                  <a:srgbClr val="003399"/>
                </a:solidFill>
                <a:latin typeface="Arial"/>
                <a:cs typeface="+mn-cs"/>
              </a:defRPr>
            </a:lvl1pPr>
          </a:lstStyle>
          <a:p>
            <a:pPr>
              <a:defRPr/>
            </a:pPr>
            <a:fld id="{E070C90C-48E6-451B-B911-015BA3E7A107}" type="slidenum">
              <a:rPr lang="en-US"/>
              <a:pPr>
                <a:defRPr/>
              </a:pPr>
              <a:t>‹#›</a:t>
            </a:fld>
            <a:endParaRPr lang="en-US"/>
          </a:p>
        </p:txBody>
      </p:sp>
      <p:sp>
        <p:nvSpPr>
          <p:cNvPr id="1027" name="Rectangle 4"/>
          <p:cNvSpPr>
            <a:spLocks noGrp="1" noChangeArrowheads="1"/>
          </p:cNvSpPr>
          <p:nvPr>
            <p:ph type="body" idx="1"/>
          </p:nvPr>
        </p:nvSpPr>
        <p:spPr bwMode="auto">
          <a:xfrm>
            <a:off x="685800" y="1295400"/>
            <a:ext cx="767080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enter text</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Line 5"/>
          <p:cNvSpPr>
            <a:spLocks noChangeShapeType="1"/>
          </p:cNvSpPr>
          <p:nvPr/>
        </p:nvSpPr>
        <p:spPr bwMode="auto">
          <a:xfrm>
            <a:off x="685800" y="6400800"/>
            <a:ext cx="7696200" cy="0"/>
          </a:xfrm>
          <a:prstGeom prst="line">
            <a:avLst/>
          </a:prstGeom>
          <a:noFill/>
          <a:ln w="6350">
            <a:solidFill>
              <a:srgbClr val="FF99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9" name="Rectangle 6"/>
          <p:cNvSpPr>
            <a:spLocks noChangeArrowheads="1"/>
          </p:cNvSpPr>
          <p:nvPr/>
        </p:nvSpPr>
        <p:spPr bwMode="auto">
          <a:xfrm>
            <a:off x="7740650" y="0"/>
            <a:ext cx="1403350" cy="127000"/>
          </a:xfrm>
          <a:prstGeom prst="rect">
            <a:avLst/>
          </a:prstGeom>
          <a:solidFill>
            <a:srgbClr val="FDAA0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solidFill>
                <a:srgbClr val="000000"/>
              </a:solidFill>
            </a:endParaRPr>
          </a:p>
        </p:txBody>
      </p:sp>
      <p:pic>
        <p:nvPicPr>
          <p:cNvPr id="1030" name="Picture 8"/>
          <p:cNvPicPr>
            <a:picLocks noChangeAspect="1" noChangeArrowheads="1"/>
          </p:cNvPicPr>
          <p:nvPr/>
        </p:nvPicPr>
        <p:blipFill>
          <a:blip r:embed="rId1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31825" y="6489700"/>
            <a:ext cx="80486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9"/>
          <p:cNvSpPr>
            <a:spLocks noChangeArrowheads="1"/>
          </p:cNvSpPr>
          <p:nvPr/>
        </p:nvSpPr>
        <p:spPr bwMode="auto">
          <a:xfrm>
            <a:off x="7886700" y="0"/>
            <a:ext cx="1257300" cy="220663"/>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solidFill>
                <a:srgbClr val="003399"/>
              </a:solidFill>
            </a:endParaRPr>
          </a:p>
        </p:txBody>
      </p:sp>
      <p:sp>
        <p:nvSpPr>
          <p:cNvPr id="13" name="Text Box 10"/>
          <p:cNvSpPr txBox="1">
            <a:spLocks noChangeArrowheads="1"/>
          </p:cNvSpPr>
          <p:nvPr/>
        </p:nvSpPr>
        <p:spPr bwMode="auto">
          <a:xfrm>
            <a:off x="6594475" y="6629400"/>
            <a:ext cx="1955800" cy="184150"/>
          </a:xfrm>
          <a:prstGeom prst="rect">
            <a:avLst/>
          </a:prstGeom>
          <a:noFill/>
          <a:ln w="9525">
            <a:noFill/>
            <a:miter lim="800000"/>
            <a:headEnd/>
            <a:tailEnd/>
          </a:ln>
          <a:effectLst/>
        </p:spPr>
        <p:txBody>
          <a:bodyPr wrap="none">
            <a:spAutoFit/>
          </a:bodyPr>
          <a:lstStyle>
            <a:defPPr>
              <a:defRPr lang="en-US"/>
            </a:defPPr>
            <a:lvl1pPr algn="ctr" rtl="0" eaLnBrk="0" fontAlgn="base" hangingPunct="0">
              <a:lnSpc>
                <a:spcPts val="2500"/>
              </a:lnSpc>
              <a:spcBef>
                <a:spcPct val="0"/>
              </a:spcBef>
              <a:spcAft>
                <a:spcPts val="1000"/>
              </a:spcAft>
              <a:buClr>
                <a:srgbClr val="FDAA03"/>
              </a:buClr>
              <a:defRPr b="1" kern="1200">
                <a:solidFill>
                  <a:schemeClr val="tx1"/>
                </a:solidFill>
                <a:latin typeface="Arial" charset="0"/>
                <a:ea typeface="+mn-ea"/>
                <a:cs typeface="+mn-cs"/>
              </a:defRPr>
            </a:lvl1pPr>
            <a:lvl2pPr marL="457200" algn="ctr" rtl="0" eaLnBrk="0" fontAlgn="base" hangingPunct="0">
              <a:lnSpc>
                <a:spcPts val="2500"/>
              </a:lnSpc>
              <a:spcBef>
                <a:spcPct val="0"/>
              </a:spcBef>
              <a:spcAft>
                <a:spcPts val="1000"/>
              </a:spcAft>
              <a:buClr>
                <a:srgbClr val="FDAA03"/>
              </a:buClr>
              <a:defRPr b="1" kern="1200">
                <a:solidFill>
                  <a:schemeClr val="tx1"/>
                </a:solidFill>
                <a:latin typeface="Arial" charset="0"/>
                <a:ea typeface="+mn-ea"/>
                <a:cs typeface="+mn-cs"/>
              </a:defRPr>
            </a:lvl2pPr>
            <a:lvl3pPr marL="914400" algn="ctr" rtl="0" eaLnBrk="0" fontAlgn="base" hangingPunct="0">
              <a:lnSpc>
                <a:spcPts val="2500"/>
              </a:lnSpc>
              <a:spcBef>
                <a:spcPct val="0"/>
              </a:spcBef>
              <a:spcAft>
                <a:spcPts val="1000"/>
              </a:spcAft>
              <a:buClr>
                <a:srgbClr val="FDAA03"/>
              </a:buClr>
              <a:defRPr b="1" kern="1200">
                <a:solidFill>
                  <a:schemeClr val="tx1"/>
                </a:solidFill>
                <a:latin typeface="Arial" charset="0"/>
                <a:ea typeface="+mn-ea"/>
                <a:cs typeface="+mn-cs"/>
              </a:defRPr>
            </a:lvl3pPr>
            <a:lvl4pPr marL="1371600" algn="ctr" rtl="0" eaLnBrk="0" fontAlgn="base" hangingPunct="0">
              <a:lnSpc>
                <a:spcPts val="2500"/>
              </a:lnSpc>
              <a:spcBef>
                <a:spcPct val="0"/>
              </a:spcBef>
              <a:spcAft>
                <a:spcPts val="1000"/>
              </a:spcAft>
              <a:buClr>
                <a:srgbClr val="FDAA03"/>
              </a:buClr>
              <a:defRPr b="1" kern="1200">
                <a:solidFill>
                  <a:schemeClr val="tx1"/>
                </a:solidFill>
                <a:latin typeface="Arial" charset="0"/>
                <a:ea typeface="+mn-ea"/>
                <a:cs typeface="+mn-cs"/>
              </a:defRPr>
            </a:lvl4pPr>
            <a:lvl5pPr marL="1828800" algn="ctr" rtl="0" eaLnBrk="0" fontAlgn="base" hangingPunct="0">
              <a:lnSpc>
                <a:spcPts val="2500"/>
              </a:lnSpc>
              <a:spcBef>
                <a:spcPct val="0"/>
              </a:spcBef>
              <a:spcAft>
                <a:spcPts val="1000"/>
              </a:spcAft>
              <a:buClr>
                <a:srgbClr val="FDAA03"/>
              </a:buClr>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lgn="r">
              <a:lnSpc>
                <a:spcPct val="100000"/>
              </a:lnSpc>
              <a:spcAft>
                <a:spcPct val="0"/>
              </a:spcAft>
              <a:buClrTx/>
              <a:defRPr/>
            </a:pPr>
            <a:r>
              <a:rPr lang="en-US" altLang="en-US" sz="600" b="0" dirty="0">
                <a:solidFill>
                  <a:srgbClr val="000000"/>
                </a:solidFill>
              </a:rPr>
              <a:t>© </a:t>
            </a:r>
            <a:r>
              <a:rPr lang="en-US" altLang="en-US" sz="600" b="0" dirty="0" smtClean="0">
                <a:solidFill>
                  <a:srgbClr val="000000"/>
                </a:solidFill>
              </a:rPr>
              <a:t>2010 The </a:t>
            </a:r>
            <a:r>
              <a:rPr lang="en-US" altLang="en-US" sz="600" b="0" dirty="0">
                <a:solidFill>
                  <a:srgbClr val="000000"/>
                </a:solidFill>
              </a:rPr>
              <a:t>MITRE Corporation. All rights reserved.</a:t>
            </a:r>
            <a:endParaRPr lang="en-US" altLang="en-US" sz="700" b="0" dirty="0">
              <a:solidFill>
                <a:srgbClr val="000000"/>
              </a:solidFill>
            </a:endParaRPr>
          </a:p>
        </p:txBody>
      </p:sp>
      <p:sp>
        <p:nvSpPr>
          <p:cNvPr id="11" name="Rectangle 10"/>
          <p:cNvSpPr/>
          <p:nvPr/>
        </p:nvSpPr>
        <p:spPr>
          <a:xfrm>
            <a:off x="3943350" y="6553200"/>
            <a:ext cx="1116013" cy="246063"/>
          </a:xfrm>
          <a:prstGeom prst="rect">
            <a:avLst/>
          </a:prstGeom>
        </p:spPr>
        <p:txBody>
          <a:bodyPr wrap="none">
            <a:spAutoFit/>
          </a:bodyPr>
          <a:lstStyle>
            <a:defPPr>
              <a:defRPr lang="en-US"/>
            </a:defPPr>
            <a:lvl1pPr algn="ctr" rtl="0" eaLnBrk="0" fontAlgn="base" hangingPunct="0">
              <a:lnSpc>
                <a:spcPts val="2500"/>
              </a:lnSpc>
              <a:spcBef>
                <a:spcPct val="0"/>
              </a:spcBef>
              <a:spcAft>
                <a:spcPts val="1000"/>
              </a:spcAft>
              <a:buClr>
                <a:srgbClr val="FDAA03"/>
              </a:buClr>
              <a:defRPr b="1" kern="1200">
                <a:solidFill>
                  <a:schemeClr val="tx1"/>
                </a:solidFill>
                <a:latin typeface="Arial" charset="0"/>
                <a:ea typeface="+mn-ea"/>
                <a:cs typeface="+mn-cs"/>
              </a:defRPr>
            </a:lvl1pPr>
            <a:lvl2pPr marL="457200" algn="ctr" rtl="0" eaLnBrk="0" fontAlgn="base" hangingPunct="0">
              <a:lnSpc>
                <a:spcPts val="2500"/>
              </a:lnSpc>
              <a:spcBef>
                <a:spcPct val="0"/>
              </a:spcBef>
              <a:spcAft>
                <a:spcPts val="1000"/>
              </a:spcAft>
              <a:buClr>
                <a:srgbClr val="FDAA03"/>
              </a:buClr>
              <a:defRPr b="1" kern="1200">
                <a:solidFill>
                  <a:schemeClr val="tx1"/>
                </a:solidFill>
                <a:latin typeface="Arial" charset="0"/>
                <a:ea typeface="+mn-ea"/>
                <a:cs typeface="+mn-cs"/>
              </a:defRPr>
            </a:lvl2pPr>
            <a:lvl3pPr marL="914400" algn="ctr" rtl="0" eaLnBrk="0" fontAlgn="base" hangingPunct="0">
              <a:lnSpc>
                <a:spcPts val="2500"/>
              </a:lnSpc>
              <a:spcBef>
                <a:spcPct val="0"/>
              </a:spcBef>
              <a:spcAft>
                <a:spcPts val="1000"/>
              </a:spcAft>
              <a:buClr>
                <a:srgbClr val="FDAA03"/>
              </a:buClr>
              <a:defRPr b="1" kern="1200">
                <a:solidFill>
                  <a:schemeClr val="tx1"/>
                </a:solidFill>
                <a:latin typeface="Arial" charset="0"/>
                <a:ea typeface="+mn-ea"/>
                <a:cs typeface="+mn-cs"/>
              </a:defRPr>
            </a:lvl3pPr>
            <a:lvl4pPr marL="1371600" algn="ctr" rtl="0" eaLnBrk="0" fontAlgn="base" hangingPunct="0">
              <a:lnSpc>
                <a:spcPts val="2500"/>
              </a:lnSpc>
              <a:spcBef>
                <a:spcPct val="0"/>
              </a:spcBef>
              <a:spcAft>
                <a:spcPts val="1000"/>
              </a:spcAft>
              <a:buClr>
                <a:srgbClr val="FDAA03"/>
              </a:buClr>
              <a:defRPr b="1" kern="1200">
                <a:solidFill>
                  <a:schemeClr val="tx1"/>
                </a:solidFill>
                <a:latin typeface="Arial" charset="0"/>
                <a:ea typeface="+mn-ea"/>
                <a:cs typeface="+mn-cs"/>
              </a:defRPr>
            </a:lvl4pPr>
            <a:lvl5pPr marL="1828800" algn="ctr" rtl="0" eaLnBrk="0" fontAlgn="base" hangingPunct="0">
              <a:lnSpc>
                <a:spcPts val="2500"/>
              </a:lnSpc>
              <a:spcBef>
                <a:spcPct val="0"/>
              </a:spcBef>
              <a:spcAft>
                <a:spcPts val="1000"/>
              </a:spcAft>
              <a:buClr>
                <a:srgbClr val="FDAA03"/>
              </a:buClr>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lnSpc>
                <a:spcPts val="1200"/>
              </a:lnSpc>
              <a:spcAft>
                <a:spcPts val="0"/>
              </a:spcAft>
              <a:defRPr/>
            </a:pPr>
            <a:r>
              <a:rPr lang="en-US" sz="1000" b="0" dirty="0" smtClean="0">
                <a:solidFill>
                  <a:srgbClr val="000000"/>
                </a:solidFill>
              </a:rPr>
              <a:t>UNCLASSIFIED</a:t>
            </a:r>
            <a:endParaRPr lang="en-US" sz="1000" b="0" dirty="0">
              <a:solidFill>
                <a:srgbClr val="000000"/>
              </a:solidFill>
            </a:endParaRPr>
          </a:p>
        </p:txBody>
      </p:sp>
      <p:sp>
        <p:nvSpPr>
          <p:cNvPr id="1034" name="Title Placeholder 14"/>
          <p:cNvSpPr>
            <a:spLocks noGrp="1"/>
          </p:cNvSpPr>
          <p:nvPr>
            <p:ph type="title"/>
          </p:nvPr>
        </p:nvSpPr>
        <p:spPr bwMode="auto">
          <a:xfrm>
            <a:off x="685800" y="274638"/>
            <a:ext cx="7696200" cy="94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enter text here</a:t>
            </a:r>
          </a:p>
        </p:txBody>
      </p:sp>
    </p:spTree>
  </p:cSld>
  <p:clrMap bg1="lt1" tx1="dk1" bg2="lt2" tx2="dk2" accent1="accent1" accent2="accent2" accent3="accent3" accent4="accent4" accent5="accent5" accent6="accent6" hlink="hlink" folHlink="folHlink"/>
  <p:sldLayoutIdLst>
    <p:sldLayoutId id="2147484398" r:id="rId1"/>
    <p:sldLayoutId id="2147484399" r:id="rId2"/>
    <p:sldLayoutId id="2147484400" r:id="rId3"/>
    <p:sldLayoutId id="2147484401" r:id="rId4"/>
    <p:sldLayoutId id="2147484402" r:id="rId5"/>
    <p:sldLayoutId id="2147484403" r:id="rId6"/>
    <p:sldLayoutId id="2147484404" r:id="rId7"/>
    <p:sldLayoutId id="2147484405" r:id="rId8"/>
    <p:sldLayoutId id="2147484406" r:id="rId9"/>
    <p:sldLayoutId id="2147484407" r:id="rId10"/>
    <p:sldLayoutId id="2147484408" r:id="rId11"/>
  </p:sldLayoutIdLst>
  <p:txStyles>
    <p:titleStyle>
      <a:lvl1pPr algn="l" rtl="0" eaLnBrk="0" fontAlgn="base" hangingPunct="0">
        <a:lnSpc>
          <a:spcPts val="2800"/>
        </a:lnSpc>
        <a:spcBef>
          <a:spcPct val="0"/>
        </a:spcBef>
        <a:spcAft>
          <a:spcPct val="0"/>
        </a:spcAft>
        <a:defRPr sz="2800" b="1">
          <a:solidFill>
            <a:srgbClr val="000099"/>
          </a:solidFill>
          <a:latin typeface="+mn-lt"/>
          <a:ea typeface="+mj-ea"/>
          <a:cs typeface="+mj-cs"/>
        </a:defRPr>
      </a:lvl1pPr>
      <a:lvl2pPr algn="l" rtl="0" eaLnBrk="0" fontAlgn="base" hangingPunct="0">
        <a:lnSpc>
          <a:spcPts val="2800"/>
        </a:lnSpc>
        <a:spcBef>
          <a:spcPct val="0"/>
        </a:spcBef>
        <a:spcAft>
          <a:spcPct val="0"/>
        </a:spcAft>
        <a:defRPr sz="2800" b="1">
          <a:solidFill>
            <a:srgbClr val="000099"/>
          </a:solidFill>
          <a:latin typeface="Arial" charset="0"/>
        </a:defRPr>
      </a:lvl2pPr>
      <a:lvl3pPr algn="l" rtl="0" eaLnBrk="0" fontAlgn="base" hangingPunct="0">
        <a:lnSpc>
          <a:spcPts val="2800"/>
        </a:lnSpc>
        <a:spcBef>
          <a:spcPct val="0"/>
        </a:spcBef>
        <a:spcAft>
          <a:spcPct val="0"/>
        </a:spcAft>
        <a:defRPr sz="2800" b="1">
          <a:solidFill>
            <a:srgbClr val="000099"/>
          </a:solidFill>
          <a:latin typeface="Arial" charset="0"/>
        </a:defRPr>
      </a:lvl3pPr>
      <a:lvl4pPr algn="l" rtl="0" eaLnBrk="0" fontAlgn="base" hangingPunct="0">
        <a:lnSpc>
          <a:spcPts val="2800"/>
        </a:lnSpc>
        <a:spcBef>
          <a:spcPct val="0"/>
        </a:spcBef>
        <a:spcAft>
          <a:spcPct val="0"/>
        </a:spcAft>
        <a:defRPr sz="2800" b="1">
          <a:solidFill>
            <a:srgbClr val="000099"/>
          </a:solidFill>
          <a:latin typeface="Arial" charset="0"/>
        </a:defRPr>
      </a:lvl4pPr>
      <a:lvl5pPr algn="l" rtl="0" eaLnBrk="0" fontAlgn="base" hangingPunct="0">
        <a:lnSpc>
          <a:spcPts val="2800"/>
        </a:lnSpc>
        <a:spcBef>
          <a:spcPct val="0"/>
        </a:spcBef>
        <a:spcAft>
          <a:spcPct val="0"/>
        </a:spcAft>
        <a:defRPr sz="2800" b="1">
          <a:solidFill>
            <a:srgbClr val="000099"/>
          </a:solidFill>
          <a:latin typeface="Arial" charset="0"/>
        </a:defRPr>
      </a:lvl5pPr>
      <a:lvl6pPr marL="457200" algn="l" rtl="0" eaLnBrk="1" fontAlgn="base" hangingPunct="1">
        <a:lnSpc>
          <a:spcPct val="90000"/>
        </a:lnSpc>
        <a:spcBef>
          <a:spcPct val="0"/>
        </a:spcBef>
        <a:spcAft>
          <a:spcPct val="0"/>
        </a:spcAft>
        <a:defRPr sz="3200" b="1">
          <a:solidFill>
            <a:srgbClr val="000099"/>
          </a:solidFill>
          <a:latin typeface="Times New Roman" pitchFamily="18" charset="0"/>
        </a:defRPr>
      </a:lvl6pPr>
      <a:lvl7pPr marL="914400" algn="l" rtl="0" eaLnBrk="1" fontAlgn="base" hangingPunct="1">
        <a:lnSpc>
          <a:spcPct val="90000"/>
        </a:lnSpc>
        <a:spcBef>
          <a:spcPct val="0"/>
        </a:spcBef>
        <a:spcAft>
          <a:spcPct val="0"/>
        </a:spcAft>
        <a:defRPr sz="3200" b="1">
          <a:solidFill>
            <a:srgbClr val="000099"/>
          </a:solidFill>
          <a:latin typeface="Times New Roman" pitchFamily="18" charset="0"/>
        </a:defRPr>
      </a:lvl7pPr>
      <a:lvl8pPr marL="1371600" algn="l" rtl="0" eaLnBrk="1" fontAlgn="base" hangingPunct="1">
        <a:lnSpc>
          <a:spcPct val="90000"/>
        </a:lnSpc>
        <a:spcBef>
          <a:spcPct val="0"/>
        </a:spcBef>
        <a:spcAft>
          <a:spcPct val="0"/>
        </a:spcAft>
        <a:defRPr sz="3200" b="1">
          <a:solidFill>
            <a:srgbClr val="000099"/>
          </a:solidFill>
          <a:latin typeface="Times New Roman" pitchFamily="18" charset="0"/>
        </a:defRPr>
      </a:lvl8pPr>
      <a:lvl9pPr marL="1828800" algn="l" rtl="0" eaLnBrk="1" fontAlgn="base" hangingPunct="1">
        <a:lnSpc>
          <a:spcPct val="90000"/>
        </a:lnSpc>
        <a:spcBef>
          <a:spcPct val="0"/>
        </a:spcBef>
        <a:spcAft>
          <a:spcPct val="0"/>
        </a:spcAft>
        <a:defRPr sz="3200" b="1">
          <a:solidFill>
            <a:srgbClr val="000099"/>
          </a:solidFill>
          <a:latin typeface="Times New Roman" pitchFamily="18" charset="0"/>
        </a:defRPr>
      </a:lvl9pPr>
    </p:titleStyle>
    <p:bodyStyle>
      <a:lvl1pPr marL="227013" indent="-227013" algn="l" rtl="0" eaLnBrk="0" fontAlgn="base" hangingPunct="0">
        <a:lnSpc>
          <a:spcPts val="2200"/>
        </a:lnSpc>
        <a:spcBef>
          <a:spcPct val="0"/>
        </a:spcBef>
        <a:spcAft>
          <a:spcPts val="800"/>
        </a:spcAft>
        <a:buClr>
          <a:srgbClr val="FDAA03"/>
        </a:buClr>
        <a:buSzPct val="100000"/>
        <a:buFont typeface="Arial" charset="0"/>
        <a:buChar char="■"/>
        <a:defRPr sz="2000" b="1">
          <a:solidFill>
            <a:schemeClr val="tx1"/>
          </a:solidFill>
          <a:latin typeface="+mn-lt"/>
          <a:ea typeface="+mn-ea"/>
          <a:cs typeface="+mn-cs"/>
        </a:defRPr>
      </a:lvl1pPr>
      <a:lvl2pPr marL="568325" indent="-227013" algn="l" rtl="0" eaLnBrk="0" fontAlgn="base" hangingPunct="0">
        <a:lnSpc>
          <a:spcPts val="2000"/>
        </a:lnSpc>
        <a:spcBef>
          <a:spcPct val="0"/>
        </a:spcBef>
        <a:spcAft>
          <a:spcPts val="800"/>
        </a:spcAft>
        <a:buClr>
          <a:srgbClr val="FDAA03"/>
        </a:buClr>
        <a:buFont typeface="Arial" charset="0"/>
        <a:buChar char="–"/>
        <a:defRPr b="1">
          <a:solidFill>
            <a:schemeClr val="tx1"/>
          </a:solidFill>
          <a:latin typeface="+mn-lt"/>
        </a:defRPr>
      </a:lvl2pPr>
      <a:lvl3pPr marL="909638" indent="-168275" algn="l" rtl="0" eaLnBrk="0" fontAlgn="base" hangingPunct="0">
        <a:lnSpc>
          <a:spcPts val="1800"/>
        </a:lnSpc>
        <a:spcBef>
          <a:spcPct val="0"/>
        </a:spcBef>
        <a:spcAft>
          <a:spcPts val="800"/>
        </a:spcAft>
        <a:buClr>
          <a:srgbClr val="FDAA03"/>
        </a:buClr>
        <a:buSzPct val="80000"/>
        <a:buFont typeface="Arial" charset="0"/>
        <a:buChar char="■"/>
        <a:defRPr sz="1600" b="1">
          <a:solidFill>
            <a:schemeClr val="tx1"/>
          </a:solidFill>
          <a:latin typeface="+mn-lt"/>
        </a:defRPr>
      </a:lvl3pPr>
      <a:lvl4pPr marL="1143000" indent="-114300" algn="l" rtl="0" eaLnBrk="0" fontAlgn="base" hangingPunct="0">
        <a:lnSpc>
          <a:spcPts val="1600"/>
        </a:lnSpc>
        <a:spcBef>
          <a:spcPct val="0"/>
        </a:spcBef>
        <a:spcAft>
          <a:spcPts val="800"/>
        </a:spcAft>
        <a:buClr>
          <a:srgbClr val="FDAA03"/>
        </a:buClr>
        <a:buSzPct val="80000"/>
        <a:buFont typeface="Arial" charset="0"/>
        <a:buChar char="●"/>
        <a:defRPr sz="1400" b="1">
          <a:solidFill>
            <a:schemeClr val="tx1"/>
          </a:solidFill>
          <a:latin typeface="+mn-lt"/>
        </a:defRPr>
      </a:lvl4pPr>
      <a:lvl5pPr marL="1371600" indent="-106363" algn="l" rtl="0" eaLnBrk="0" fontAlgn="base" hangingPunct="0">
        <a:lnSpc>
          <a:spcPts val="1400"/>
        </a:lnSpc>
        <a:spcBef>
          <a:spcPct val="0"/>
        </a:spcBef>
        <a:spcAft>
          <a:spcPts val="800"/>
        </a:spcAft>
        <a:buClr>
          <a:srgbClr val="FDAA03"/>
        </a:buClr>
        <a:buSzPct val="100000"/>
        <a:buFont typeface="Arial" charset="0"/>
        <a:buChar char="-"/>
        <a:defRPr sz="1200" b="1">
          <a:solidFill>
            <a:schemeClr val="tx1"/>
          </a:solidFill>
          <a:latin typeface="+mn-lt"/>
        </a:defRPr>
      </a:lvl5pPr>
      <a:lvl6pPr marL="2228850" indent="-228600" algn="l" rtl="0" eaLnBrk="1" fontAlgn="base" hangingPunct="1">
        <a:lnSpc>
          <a:spcPts val="2000"/>
        </a:lnSpc>
        <a:spcBef>
          <a:spcPct val="0"/>
        </a:spcBef>
        <a:spcAft>
          <a:spcPts val="600"/>
        </a:spcAft>
        <a:buClr>
          <a:srgbClr val="FDAA03"/>
        </a:buClr>
        <a:buSzPct val="50000"/>
        <a:buFont typeface="Monotype Sorts" pitchFamily="2" charset="2"/>
        <a:buChar char="n"/>
        <a:defRPr sz="4000" b="1">
          <a:solidFill>
            <a:schemeClr val="tx1"/>
          </a:solidFill>
          <a:latin typeface="ITC Officina Serif Book" charset="0"/>
        </a:defRPr>
      </a:lvl6pPr>
      <a:lvl7pPr marL="2686050" indent="-228600" algn="l" rtl="0" eaLnBrk="1" fontAlgn="base" hangingPunct="1">
        <a:lnSpc>
          <a:spcPts val="2000"/>
        </a:lnSpc>
        <a:spcBef>
          <a:spcPct val="0"/>
        </a:spcBef>
        <a:spcAft>
          <a:spcPts val="600"/>
        </a:spcAft>
        <a:buClr>
          <a:srgbClr val="FDAA03"/>
        </a:buClr>
        <a:buSzPct val="50000"/>
        <a:buFont typeface="Monotype Sorts" pitchFamily="2" charset="2"/>
        <a:buChar char="n"/>
        <a:defRPr sz="4000" b="1">
          <a:solidFill>
            <a:schemeClr val="tx1"/>
          </a:solidFill>
          <a:latin typeface="ITC Officina Serif Book" charset="0"/>
        </a:defRPr>
      </a:lvl7pPr>
      <a:lvl8pPr marL="3143250" indent="-228600" algn="l" rtl="0" eaLnBrk="1" fontAlgn="base" hangingPunct="1">
        <a:lnSpc>
          <a:spcPts val="2000"/>
        </a:lnSpc>
        <a:spcBef>
          <a:spcPct val="0"/>
        </a:spcBef>
        <a:spcAft>
          <a:spcPts val="600"/>
        </a:spcAft>
        <a:buClr>
          <a:srgbClr val="FDAA03"/>
        </a:buClr>
        <a:buSzPct val="50000"/>
        <a:buFont typeface="Monotype Sorts" pitchFamily="2" charset="2"/>
        <a:buChar char="n"/>
        <a:defRPr sz="4000" b="1">
          <a:solidFill>
            <a:schemeClr val="tx1"/>
          </a:solidFill>
          <a:latin typeface="ITC Officina Serif Book" charset="0"/>
        </a:defRPr>
      </a:lvl8pPr>
      <a:lvl9pPr marL="3600450" indent="-228600" algn="l" rtl="0" eaLnBrk="1" fontAlgn="base" hangingPunct="1">
        <a:lnSpc>
          <a:spcPts val="2000"/>
        </a:lnSpc>
        <a:spcBef>
          <a:spcPct val="0"/>
        </a:spcBef>
        <a:spcAft>
          <a:spcPts val="600"/>
        </a:spcAft>
        <a:buClr>
          <a:srgbClr val="FDAA03"/>
        </a:buClr>
        <a:buSzPct val="50000"/>
        <a:buFont typeface="Monotype Sorts" pitchFamily="2" charset="2"/>
        <a:buChar char="n"/>
        <a:defRPr sz="4000" b="1">
          <a:solidFill>
            <a:schemeClr val="tx1"/>
          </a:solidFill>
          <a:latin typeface="ITC Officina Serif Book"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sldNum" sz="quarter" idx="4"/>
          </p:nvPr>
        </p:nvSpPr>
        <p:spPr bwMode="auto">
          <a:xfrm>
            <a:off x="8382000" y="6400800"/>
            <a:ext cx="533400" cy="152400"/>
          </a:xfrm>
          <a:prstGeom prst="rect">
            <a:avLst/>
          </a:prstGeom>
          <a:noFill/>
          <a:ln w="9525">
            <a:noFill/>
            <a:miter lim="800000"/>
            <a:headEnd/>
            <a:tailEnd/>
          </a:ln>
          <a:effectLst/>
        </p:spPr>
        <p:txBody>
          <a:bodyPr vert="horz" wrap="none" lIns="92064" tIns="46033" rIns="92064" bIns="46033" numCol="1" anchor="ctr" anchorCtr="0" compatLnSpc="1">
            <a:prstTxWarp prst="textNoShape">
              <a:avLst/>
            </a:prstTxWarp>
          </a:bodyPr>
          <a:lstStyle>
            <a:lvl1pPr algn="r" eaLnBrk="0" hangingPunct="0">
              <a:lnSpc>
                <a:spcPct val="120000"/>
              </a:lnSpc>
              <a:spcAft>
                <a:spcPct val="0"/>
              </a:spcAft>
              <a:buClrTx/>
              <a:defRPr sz="800" b="1">
                <a:solidFill>
                  <a:srgbClr val="003399"/>
                </a:solidFill>
                <a:latin typeface="Arial" charset="0"/>
                <a:cs typeface="+mn-cs"/>
              </a:defRPr>
            </a:lvl1pPr>
          </a:lstStyle>
          <a:p>
            <a:pPr>
              <a:defRPr/>
            </a:pPr>
            <a:fld id="{D514F280-A0BC-4DC8-88DD-246A7104E978}" type="slidenum">
              <a:rPr lang="en-US"/>
              <a:pPr>
                <a:defRPr/>
              </a:pPr>
              <a:t>‹#›</a:t>
            </a:fld>
            <a:endParaRPr lang="en-US" dirty="0"/>
          </a:p>
        </p:txBody>
      </p:sp>
      <p:sp>
        <p:nvSpPr>
          <p:cNvPr id="2051" name="Rectangle 3"/>
          <p:cNvSpPr>
            <a:spLocks noGrp="1" noChangeArrowheads="1"/>
          </p:cNvSpPr>
          <p:nvPr>
            <p:ph type="title"/>
          </p:nvPr>
        </p:nvSpPr>
        <p:spPr bwMode="auto">
          <a:xfrm>
            <a:off x="514350" y="381000"/>
            <a:ext cx="7162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2052" name="Rectangle 4"/>
          <p:cNvSpPr>
            <a:spLocks noGrp="1" noChangeArrowheads="1"/>
          </p:cNvSpPr>
          <p:nvPr>
            <p:ph type="body" idx="1"/>
          </p:nvPr>
        </p:nvSpPr>
        <p:spPr bwMode="auto">
          <a:xfrm>
            <a:off x="571500" y="1352550"/>
            <a:ext cx="7696200" cy="476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53" name="Rectangle 6"/>
          <p:cNvSpPr>
            <a:spLocks noChangeArrowheads="1"/>
          </p:cNvSpPr>
          <p:nvPr/>
        </p:nvSpPr>
        <p:spPr bwMode="auto">
          <a:xfrm>
            <a:off x="7740650" y="0"/>
            <a:ext cx="1403350" cy="127000"/>
          </a:xfrm>
          <a:prstGeom prst="rect">
            <a:avLst/>
          </a:prstGeom>
          <a:solidFill>
            <a:srgbClr val="FDAA0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hangingPunct="0">
              <a:lnSpc>
                <a:spcPts val="2500"/>
              </a:lnSpc>
              <a:spcAft>
                <a:spcPts val="1000"/>
              </a:spcAft>
              <a:buClr>
                <a:srgbClr val="FDAA03"/>
              </a:buClr>
            </a:pPr>
            <a:endParaRPr lang="en-US" b="1">
              <a:solidFill>
                <a:srgbClr val="000000"/>
              </a:solidFill>
            </a:endParaRPr>
          </a:p>
        </p:txBody>
      </p:sp>
      <p:sp>
        <p:nvSpPr>
          <p:cNvPr id="2054" name="Rectangle 11"/>
          <p:cNvSpPr>
            <a:spLocks noChangeArrowheads="1"/>
          </p:cNvSpPr>
          <p:nvPr/>
        </p:nvSpPr>
        <p:spPr bwMode="auto">
          <a:xfrm>
            <a:off x="7886700" y="0"/>
            <a:ext cx="1257300" cy="220663"/>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hangingPunct="0">
              <a:lnSpc>
                <a:spcPts val="2500"/>
              </a:lnSpc>
              <a:spcAft>
                <a:spcPts val="1000"/>
              </a:spcAft>
              <a:buClr>
                <a:srgbClr val="FDAA03"/>
              </a:buClr>
            </a:pPr>
            <a:endParaRPr lang="en-US" b="1">
              <a:solidFill>
                <a:srgbClr val="003399"/>
              </a:solidFill>
            </a:endParaRPr>
          </a:p>
        </p:txBody>
      </p:sp>
      <p:sp>
        <p:nvSpPr>
          <p:cNvPr id="2055" name="Line 26"/>
          <p:cNvSpPr>
            <a:spLocks noChangeShapeType="1"/>
          </p:cNvSpPr>
          <p:nvPr/>
        </p:nvSpPr>
        <p:spPr bwMode="auto">
          <a:xfrm>
            <a:off x="152400" y="6324600"/>
            <a:ext cx="8763000" cy="0"/>
          </a:xfrm>
          <a:prstGeom prst="line">
            <a:avLst/>
          </a:prstGeom>
          <a:noFill/>
          <a:ln w="6350">
            <a:solidFill>
              <a:srgbClr val="FF99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2056" name="Picture 14" descr="DHS_2x3.emf"/>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149225" y="6356350"/>
            <a:ext cx="1528763"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15" descr="SEDI_PPT.emf"/>
          <p:cNvPicPr>
            <a:picLocks noChangeAspect="1"/>
          </p:cNvPicPr>
          <p:nvPr/>
        </p:nvPicPr>
        <p:blipFill>
          <a:blip r:embed="rId17">
            <a:extLst>
              <a:ext uri="{28A0092B-C50C-407E-A947-70E740481C1C}">
                <a14:useLocalDpi xmlns:a14="http://schemas.microsoft.com/office/drawing/2010/main" val="0"/>
              </a:ext>
            </a:extLst>
          </a:blip>
          <a:srcRect/>
          <a:stretch>
            <a:fillRect/>
          </a:stretch>
        </p:blipFill>
        <p:spPr bwMode="auto">
          <a:xfrm>
            <a:off x="7896225" y="241300"/>
            <a:ext cx="118110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2" name="Text Box 34"/>
          <p:cNvSpPr txBox="1">
            <a:spLocks noChangeArrowheads="1"/>
          </p:cNvSpPr>
          <p:nvPr userDrawn="1"/>
        </p:nvSpPr>
        <p:spPr bwMode="auto">
          <a:xfrm>
            <a:off x="5405438" y="6534150"/>
            <a:ext cx="3560762"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defRPr/>
            </a:pPr>
            <a:r>
              <a:rPr lang="en-US" altLang="en-US" sz="700" smtClean="0">
                <a:solidFill>
                  <a:srgbClr val="000000"/>
                </a:solidFill>
              </a:rPr>
              <a:t>The HS SEDI FFRDC is managed and operated by The MITRE Corporation for DHS.</a:t>
            </a:r>
          </a:p>
        </p:txBody>
      </p:sp>
    </p:spTree>
  </p:cSld>
  <p:clrMap bg1="lt1" tx1="dk1" bg2="lt2" tx2="dk2" accent1="accent1" accent2="accent2" accent3="accent3" accent4="accent4" accent5="accent5" accent6="accent6" hlink="hlink" folHlink="folHlink"/>
  <p:sldLayoutIdLst>
    <p:sldLayoutId id="2147484409" r:id="rId1"/>
    <p:sldLayoutId id="2147484410" r:id="rId2"/>
    <p:sldLayoutId id="2147484411" r:id="rId3"/>
    <p:sldLayoutId id="2147484412" r:id="rId4"/>
    <p:sldLayoutId id="2147484413" r:id="rId5"/>
    <p:sldLayoutId id="2147484414" r:id="rId6"/>
    <p:sldLayoutId id="2147484415" r:id="rId7"/>
    <p:sldLayoutId id="2147484416" r:id="rId8"/>
    <p:sldLayoutId id="2147484417" r:id="rId9"/>
    <p:sldLayoutId id="2147484418" r:id="rId10"/>
    <p:sldLayoutId id="2147484419" r:id="rId11"/>
    <p:sldLayoutId id="2147484420" r:id="rId12"/>
    <p:sldLayoutId id="2147484421" r:id="rId13"/>
    <p:sldLayoutId id="2147484422" r:id="rId14"/>
  </p:sldLayoutIdLst>
  <p:timing>
    <p:tnLst>
      <p:par>
        <p:cTn id="1" dur="indefinite" restart="never" nodeType="tmRoot"/>
      </p:par>
    </p:tnLst>
  </p:timing>
  <p:hf hdr="0" dt="0"/>
  <p:txStyles>
    <p:titleStyle>
      <a:lvl1pPr algn="l" rtl="0" eaLnBrk="0" fontAlgn="base" hangingPunct="0">
        <a:lnSpc>
          <a:spcPts val="3000"/>
        </a:lnSpc>
        <a:spcBef>
          <a:spcPct val="0"/>
        </a:spcBef>
        <a:spcAft>
          <a:spcPct val="0"/>
        </a:spcAft>
        <a:defRPr sz="2600" b="1">
          <a:solidFill>
            <a:srgbClr val="000099"/>
          </a:solidFill>
          <a:latin typeface="Arial" pitchFamily="34" charset="0"/>
          <a:ea typeface="+mj-ea"/>
          <a:cs typeface="Arial" pitchFamily="34" charset="0"/>
        </a:defRPr>
      </a:lvl1pPr>
      <a:lvl2pPr algn="l" rtl="0" eaLnBrk="0" fontAlgn="base" hangingPunct="0">
        <a:lnSpc>
          <a:spcPts val="3000"/>
        </a:lnSpc>
        <a:spcBef>
          <a:spcPct val="0"/>
        </a:spcBef>
        <a:spcAft>
          <a:spcPct val="0"/>
        </a:spcAft>
        <a:defRPr sz="2600" b="1">
          <a:solidFill>
            <a:srgbClr val="000099"/>
          </a:solidFill>
          <a:latin typeface="Arial" charset="0"/>
          <a:cs typeface="Arial" charset="0"/>
        </a:defRPr>
      </a:lvl2pPr>
      <a:lvl3pPr algn="l" rtl="0" eaLnBrk="0" fontAlgn="base" hangingPunct="0">
        <a:lnSpc>
          <a:spcPts val="3000"/>
        </a:lnSpc>
        <a:spcBef>
          <a:spcPct val="0"/>
        </a:spcBef>
        <a:spcAft>
          <a:spcPct val="0"/>
        </a:spcAft>
        <a:defRPr sz="2600" b="1">
          <a:solidFill>
            <a:srgbClr val="000099"/>
          </a:solidFill>
          <a:latin typeface="Arial" charset="0"/>
          <a:cs typeface="Arial" charset="0"/>
        </a:defRPr>
      </a:lvl3pPr>
      <a:lvl4pPr algn="l" rtl="0" eaLnBrk="0" fontAlgn="base" hangingPunct="0">
        <a:lnSpc>
          <a:spcPts val="3000"/>
        </a:lnSpc>
        <a:spcBef>
          <a:spcPct val="0"/>
        </a:spcBef>
        <a:spcAft>
          <a:spcPct val="0"/>
        </a:spcAft>
        <a:defRPr sz="2600" b="1">
          <a:solidFill>
            <a:srgbClr val="000099"/>
          </a:solidFill>
          <a:latin typeface="Arial" charset="0"/>
          <a:cs typeface="Arial" charset="0"/>
        </a:defRPr>
      </a:lvl4pPr>
      <a:lvl5pPr algn="l" rtl="0" eaLnBrk="0" fontAlgn="base" hangingPunct="0">
        <a:lnSpc>
          <a:spcPts val="3000"/>
        </a:lnSpc>
        <a:spcBef>
          <a:spcPct val="0"/>
        </a:spcBef>
        <a:spcAft>
          <a:spcPct val="0"/>
        </a:spcAft>
        <a:defRPr sz="2600" b="1">
          <a:solidFill>
            <a:srgbClr val="000099"/>
          </a:solidFill>
          <a:latin typeface="Arial" charset="0"/>
          <a:cs typeface="Arial" charset="0"/>
        </a:defRPr>
      </a:lvl5pPr>
      <a:lvl6pPr marL="457200" algn="l" rtl="0" eaLnBrk="1" fontAlgn="base" hangingPunct="1">
        <a:lnSpc>
          <a:spcPts val="3000"/>
        </a:lnSpc>
        <a:spcBef>
          <a:spcPct val="0"/>
        </a:spcBef>
        <a:spcAft>
          <a:spcPct val="0"/>
        </a:spcAft>
        <a:defRPr sz="2800" b="1">
          <a:solidFill>
            <a:srgbClr val="000099"/>
          </a:solidFill>
          <a:latin typeface="Arial" charset="0"/>
        </a:defRPr>
      </a:lvl6pPr>
      <a:lvl7pPr marL="914400" algn="l" rtl="0" eaLnBrk="1" fontAlgn="base" hangingPunct="1">
        <a:lnSpc>
          <a:spcPts val="3000"/>
        </a:lnSpc>
        <a:spcBef>
          <a:spcPct val="0"/>
        </a:spcBef>
        <a:spcAft>
          <a:spcPct val="0"/>
        </a:spcAft>
        <a:defRPr sz="2800" b="1">
          <a:solidFill>
            <a:srgbClr val="000099"/>
          </a:solidFill>
          <a:latin typeface="Arial" charset="0"/>
        </a:defRPr>
      </a:lvl7pPr>
      <a:lvl8pPr marL="1371600" algn="l" rtl="0" eaLnBrk="1" fontAlgn="base" hangingPunct="1">
        <a:lnSpc>
          <a:spcPts val="3000"/>
        </a:lnSpc>
        <a:spcBef>
          <a:spcPct val="0"/>
        </a:spcBef>
        <a:spcAft>
          <a:spcPct val="0"/>
        </a:spcAft>
        <a:defRPr sz="2800" b="1">
          <a:solidFill>
            <a:srgbClr val="000099"/>
          </a:solidFill>
          <a:latin typeface="Arial" charset="0"/>
        </a:defRPr>
      </a:lvl8pPr>
      <a:lvl9pPr marL="1828800" algn="l" rtl="0" eaLnBrk="1" fontAlgn="base" hangingPunct="1">
        <a:lnSpc>
          <a:spcPts val="3000"/>
        </a:lnSpc>
        <a:spcBef>
          <a:spcPct val="0"/>
        </a:spcBef>
        <a:spcAft>
          <a:spcPct val="0"/>
        </a:spcAft>
        <a:defRPr sz="2800" b="1">
          <a:solidFill>
            <a:srgbClr val="000099"/>
          </a:solidFill>
          <a:latin typeface="Arial" charset="0"/>
        </a:defRPr>
      </a:lvl9pPr>
    </p:titleStyle>
    <p:bodyStyle>
      <a:lvl1pPr marL="227013" indent="-227013" algn="l" rtl="0" eaLnBrk="0" fontAlgn="base" hangingPunct="0">
        <a:lnSpc>
          <a:spcPts val="2000"/>
        </a:lnSpc>
        <a:spcBef>
          <a:spcPts val="600"/>
        </a:spcBef>
        <a:spcAft>
          <a:spcPts val="200"/>
        </a:spcAft>
        <a:buClr>
          <a:srgbClr val="FDAA03"/>
        </a:buClr>
        <a:buSzPct val="100000"/>
        <a:buFont typeface="Arial" charset="0"/>
        <a:buChar char="■"/>
        <a:defRPr sz="2000" b="1">
          <a:solidFill>
            <a:schemeClr val="tx1"/>
          </a:solidFill>
          <a:latin typeface="Arial" pitchFamily="34" charset="0"/>
          <a:ea typeface="+mn-ea"/>
          <a:cs typeface="Arial" pitchFamily="34" charset="0"/>
        </a:defRPr>
      </a:lvl1pPr>
      <a:lvl2pPr marL="568325" indent="-227013" algn="l" rtl="0" eaLnBrk="0" fontAlgn="base" hangingPunct="0">
        <a:lnSpc>
          <a:spcPts val="1800"/>
        </a:lnSpc>
        <a:spcBef>
          <a:spcPts val="400"/>
        </a:spcBef>
        <a:spcAft>
          <a:spcPts val="200"/>
        </a:spcAft>
        <a:buClr>
          <a:srgbClr val="FDAA03"/>
        </a:buClr>
        <a:buFont typeface="Arial" charset="0"/>
        <a:buChar char="–"/>
        <a:defRPr>
          <a:solidFill>
            <a:schemeClr val="tx1"/>
          </a:solidFill>
          <a:latin typeface="Arial" pitchFamily="34" charset="0"/>
          <a:cs typeface="Arial" pitchFamily="34" charset="0"/>
        </a:defRPr>
      </a:lvl2pPr>
      <a:lvl3pPr marL="852488" indent="-168275" algn="l" defTabSz="857250" rtl="0" eaLnBrk="0" fontAlgn="base" hangingPunct="0">
        <a:lnSpc>
          <a:spcPts val="1700"/>
        </a:lnSpc>
        <a:spcBef>
          <a:spcPts val="400"/>
        </a:spcBef>
        <a:spcAft>
          <a:spcPts val="200"/>
        </a:spcAft>
        <a:buClr>
          <a:srgbClr val="FDAA03"/>
        </a:buClr>
        <a:buSzPct val="100000"/>
        <a:buFont typeface="Arial" charset="0"/>
        <a:buChar char="■"/>
        <a:defRPr sz="1600">
          <a:solidFill>
            <a:srgbClr val="000000"/>
          </a:solidFill>
          <a:latin typeface="Arial" pitchFamily="34" charset="0"/>
          <a:cs typeface="Arial" pitchFamily="34" charset="0"/>
        </a:defRPr>
      </a:lvl3pPr>
      <a:lvl4pPr marL="1085850" indent="-171450" algn="l" rtl="0" eaLnBrk="0" fontAlgn="base" hangingPunct="0">
        <a:lnSpc>
          <a:spcPts val="1600"/>
        </a:lnSpc>
        <a:spcBef>
          <a:spcPts val="300"/>
        </a:spcBef>
        <a:spcAft>
          <a:spcPts val="200"/>
        </a:spcAft>
        <a:buClr>
          <a:srgbClr val="FDAA03"/>
        </a:buClr>
        <a:buFont typeface="Arial" charset="0"/>
        <a:buChar char="­"/>
        <a:defRPr sz="1400">
          <a:solidFill>
            <a:schemeClr val="tx1"/>
          </a:solidFill>
          <a:latin typeface="Arial" pitchFamily="34" charset="0"/>
          <a:cs typeface="Arial" pitchFamily="34" charset="0"/>
        </a:defRPr>
      </a:lvl4pPr>
      <a:lvl5pPr marL="1371600" indent="-114300" algn="l" rtl="0" eaLnBrk="0" fontAlgn="base" hangingPunct="0">
        <a:lnSpc>
          <a:spcPts val="1200"/>
        </a:lnSpc>
        <a:spcBef>
          <a:spcPct val="0"/>
        </a:spcBef>
        <a:spcAft>
          <a:spcPts val="800"/>
        </a:spcAft>
        <a:buClr>
          <a:srgbClr val="FDAA03"/>
        </a:buClr>
        <a:buSzPct val="70000"/>
        <a:buFont typeface="Arial" charset="0"/>
        <a:buChar char="■"/>
        <a:defRPr sz="1200" b="1">
          <a:solidFill>
            <a:schemeClr val="tx1"/>
          </a:solidFill>
          <a:latin typeface="+mn-lt"/>
          <a:cs typeface="Arial" charset="0"/>
        </a:defRPr>
      </a:lvl5pPr>
      <a:lvl6pPr marL="1828800" indent="-114300" algn="l" rtl="0" eaLnBrk="1" fontAlgn="base" hangingPunct="1">
        <a:lnSpc>
          <a:spcPts val="1200"/>
        </a:lnSpc>
        <a:spcBef>
          <a:spcPct val="0"/>
        </a:spcBef>
        <a:spcAft>
          <a:spcPts val="800"/>
        </a:spcAft>
        <a:buClr>
          <a:srgbClr val="FDAA03"/>
        </a:buClr>
        <a:buSzPct val="50000"/>
        <a:buFont typeface="Wingdings" pitchFamily="2" charset="2"/>
        <a:buChar char="n"/>
        <a:defRPr sz="1200" b="1">
          <a:solidFill>
            <a:schemeClr val="tx1"/>
          </a:solidFill>
          <a:latin typeface="+mn-lt"/>
        </a:defRPr>
      </a:lvl6pPr>
      <a:lvl7pPr marL="2286000" indent="-114300" algn="l" rtl="0" eaLnBrk="1" fontAlgn="base" hangingPunct="1">
        <a:lnSpc>
          <a:spcPts val="1200"/>
        </a:lnSpc>
        <a:spcBef>
          <a:spcPct val="0"/>
        </a:spcBef>
        <a:spcAft>
          <a:spcPts val="800"/>
        </a:spcAft>
        <a:buClr>
          <a:srgbClr val="FDAA03"/>
        </a:buClr>
        <a:buSzPct val="50000"/>
        <a:buFont typeface="Wingdings" pitchFamily="2" charset="2"/>
        <a:buChar char="n"/>
        <a:defRPr sz="1200" b="1">
          <a:solidFill>
            <a:schemeClr val="tx1"/>
          </a:solidFill>
          <a:latin typeface="+mn-lt"/>
        </a:defRPr>
      </a:lvl7pPr>
      <a:lvl8pPr marL="2743200" indent="-114300" algn="l" rtl="0" eaLnBrk="1" fontAlgn="base" hangingPunct="1">
        <a:lnSpc>
          <a:spcPts val="1200"/>
        </a:lnSpc>
        <a:spcBef>
          <a:spcPct val="0"/>
        </a:spcBef>
        <a:spcAft>
          <a:spcPts val="800"/>
        </a:spcAft>
        <a:buClr>
          <a:srgbClr val="FDAA03"/>
        </a:buClr>
        <a:buSzPct val="50000"/>
        <a:buFont typeface="Wingdings" pitchFamily="2" charset="2"/>
        <a:buChar char="n"/>
        <a:defRPr sz="1200" b="1">
          <a:solidFill>
            <a:schemeClr val="tx1"/>
          </a:solidFill>
          <a:latin typeface="+mn-lt"/>
        </a:defRPr>
      </a:lvl8pPr>
      <a:lvl9pPr marL="3200400" indent="-114300" algn="l" rtl="0" eaLnBrk="1" fontAlgn="base" hangingPunct="1">
        <a:lnSpc>
          <a:spcPts val="1200"/>
        </a:lnSpc>
        <a:spcBef>
          <a:spcPct val="0"/>
        </a:spcBef>
        <a:spcAft>
          <a:spcPts val="800"/>
        </a:spcAft>
        <a:buClr>
          <a:srgbClr val="FDAA03"/>
        </a:buClr>
        <a:buSzPct val="50000"/>
        <a:buFont typeface="Wingdings" pitchFamily="2" charset="2"/>
        <a:buChar char="n"/>
        <a:defRPr sz="12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9DAA342-5A42-4AF1-8097-D112DA177522}" type="datetimeFigureOut">
              <a:rPr lang="en-US"/>
              <a:pPr>
                <a:defRPr/>
              </a:pPr>
              <a:t>11/3/2011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7BD8EC4-4A55-4FDD-BF2D-128FC34725D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423" r:id="rId1"/>
    <p:sldLayoutId id="2147484397" r:id="rId2"/>
    <p:sldLayoutId id="2147484424" r:id="rId3"/>
    <p:sldLayoutId id="2147484425" r:id="rId4"/>
    <p:sldLayoutId id="2147484426" r:id="rId5"/>
    <p:sldLayoutId id="2147484427" r:id="rId6"/>
    <p:sldLayoutId id="2147484428" r:id="rId7"/>
    <p:sldLayoutId id="2147484429" r:id="rId8"/>
    <p:sldLayoutId id="2147484430" r:id="rId9"/>
    <p:sldLayoutId id="2147484431" r:id="rId10"/>
    <p:sldLayoutId id="2147484432" r:id="rId11"/>
    <p:sldLayoutId id="2147484433" r:id="rId12"/>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2" charset="0"/>
        </a:defRPr>
      </a:lvl2pPr>
      <a:lvl3pPr algn="ctr" rtl="0" eaLnBrk="0" fontAlgn="base" hangingPunct="0">
        <a:spcBef>
          <a:spcPct val="0"/>
        </a:spcBef>
        <a:spcAft>
          <a:spcPct val="0"/>
        </a:spcAft>
        <a:defRPr sz="4400">
          <a:solidFill>
            <a:schemeClr val="tx1"/>
          </a:solidFill>
          <a:latin typeface="Calibri" pitchFamily="32" charset="0"/>
        </a:defRPr>
      </a:lvl3pPr>
      <a:lvl4pPr algn="ctr" rtl="0" eaLnBrk="0" fontAlgn="base" hangingPunct="0">
        <a:spcBef>
          <a:spcPct val="0"/>
        </a:spcBef>
        <a:spcAft>
          <a:spcPct val="0"/>
        </a:spcAft>
        <a:defRPr sz="4400">
          <a:solidFill>
            <a:schemeClr val="tx1"/>
          </a:solidFill>
          <a:latin typeface="Calibri" pitchFamily="32" charset="0"/>
        </a:defRPr>
      </a:lvl4pPr>
      <a:lvl5pPr algn="ctr" rtl="0" eaLnBrk="0" fontAlgn="base" hangingPunct="0">
        <a:spcBef>
          <a:spcPct val="0"/>
        </a:spcBef>
        <a:spcAft>
          <a:spcPct val="0"/>
        </a:spcAft>
        <a:defRPr sz="4400">
          <a:solidFill>
            <a:schemeClr val="tx1"/>
          </a:solidFill>
          <a:latin typeface="Calibri" pitchFamily="32" charset="0"/>
        </a:defRPr>
      </a:lvl5pPr>
      <a:lvl6pPr marL="457200" algn="ctr" rtl="0" fontAlgn="base">
        <a:spcBef>
          <a:spcPct val="0"/>
        </a:spcBef>
        <a:spcAft>
          <a:spcPct val="0"/>
        </a:spcAft>
        <a:defRPr sz="4400">
          <a:solidFill>
            <a:schemeClr val="tx1"/>
          </a:solidFill>
          <a:latin typeface="Calibri" pitchFamily="32" charset="0"/>
        </a:defRPr>
      </a:lvl6pPr>
      <a:lvl7pPr marL="914400" algn="ctr" rtl="0" fontAlgn="base">
        <a:spcBef>
          <a:spcPct val="0"/>
        </a:spcBef>
        <a:spcAft>
          <a:spcPct val="0"/>
        </a:spcAft>
        <a:defRPr sz="4400">
          <a:solidFill>
            <a:schemeClr val="tx1"/>
          </a:solidFill>
          <a:latin typeface="Calibri" pitchFamily="32" charset="0"/>
        </a:defRPr>
      </a:lvl7pPr>
      <a:lvl8pPr marL="1371600" algn="ctr" rtl="0" fontAlgn="base">
        <a:spcBef>
          <a:spcPct val="0"/>
        </a:spcBef>
        <a:spcAft>
          <a:spcPct val="0"/>
        </a:spcAft>
        <a:defRPr sz="4400">
          <a:solidFill>
            <a:schemeClr val="tx1"/>
          </a:solidFill>
          <a:latin typeface="Calibri" pitchFamily="32" charset="0"/>
        </a:defRPr>
      </a:lvl8pPr>
      <a:lvl9pPr marL="1828800" algn="ctr" rtl="0" fontAlgn="base">
        <a:spcBef>
          <a:spcPct val="0"/>
        </a:spcBef>
        <a:spcAft>
          <a:spcPct val="0"/>
        </a:spcAft>
        <a:defRPr sz="4400">
          <a:solidFill>
            <a:schemeClr val="tx1"/>
          </a:solidFill>
          <a:latin typeface="Calibri" pitchFamily="32"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sldNum" sz="quarter" idx="4"/>
          </p:nvPr>
        </p:nvSpPr>
        <p:spPr bwMode="auto">
          <a:xfrm>
            <a:off x="7935913" y="6400800"/>
            <a:ext cx="533400" cy="152400"/>
          </a:xfrm>
          <a:prstGeom prst="rect">
            <a:avLst/>
          </a:prstGeom>
          <a:noFill/>
          <a:ln w="9525">
            <a:noFill/>
            <a:miter lim="800000"/>
            <a:headEnd/>
            <a:tailEnd/>
          </a:ln>
          <a:effectLst/>
        </p:spPr>
        <p:txBody>
          <a:bodyPr vert="horz" wrap="none" lIns="92064" tIns="46033" rIns="92064" bIns="46033" numCol="1" anchor="ctr" anchorCtr="0" compatLnSpc="1">
            <a:prstTxWarp prst="textNoShape">
              <a:avLst/>
            </a:prstTxWarp>
          </a:bodyPr>
          <a:lstStyle>
            <a:lvl1pPr algn="r" eaLnBrk="0" hangingPunct="0">
              <a:lnSpc>
                <a:spcPct val="120000"/>
              </a:lnSpc>
              <a:spcAft>
                <a:spcPct val="0"/>
              </a:spcAft>
              <a:buClrTx/>
              <a:defRPr sz="800" b="1">
                <a:solidFill>
                  <a:srgbClr val="1F497D"/>
                </a:solidFill>
                <a:cs typeface="+mn-cs"/>
              </a:defRPr>
            </a:lvl1pPr>
          </a:lstStyle>
          <a:p>
            <a:pPr>
              <a:defRPr/>
            </a:pPr>
            <a:r>
              <a:rPr lang="en-US"/>
              <a:t>Page  </a:t>
            </a:r>
            <a:fld id="{2288B6E8-3616-424E-832C-6FE193F8DD71}" type="slidenum">
              <a:rPr lang="en-US"/>
              <a:pPr>
                <a:defRPr/>
              </a:pPr>
              <a:t>‹#›</a:t>
            </a:fld>
            <a:endParaRPr lang="en-US"/>
          </a:p>
        </p:txBody>
      </p:sp>
      <p:sp>
        <p:nvSpPr>
          <p:cNvPr id="4099" name="Rectangle 4"/>
          <p:cNvSpPr>
            <a:spLocks noGrp="1" noChangeArrowheads="1"/>
          </p:cNvSpPr>
          <p:nvPr>
            <p:ph type="body" idx="1"/>
          </p:nvPr>
        </p:nvSpPr>
        <p:spPr bwMode="auto">
          <a:xfrm>
            <a:off x="685800" y="1295400"/>
            <a:ext cx="767080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enter text</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Line 5"/>
          <p:cNvSpPr>
            <a:spLocks noChangeShapeType="1"/>
          </p:cNvSpPr>
          <p:nvPr/>
        </p:nvSpPr>
        <p:spPr bwMode="auto">
          <a:xfrm>
            <a:off x="685800" y="6400800"/>
            <a:ext cx="7696200" cy="0"/>
          </a:xfrm>
          <a:prstGeom prst="line">
            <a:avLst/>
          </a:prstGeom>
          <a:noFill/>
          <a:ln w="6350">
            <a:solidFill>
              <a:srgbClr val="FF99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01" name="Rectangle 6"/>
          <p:cNvSpPr>
            <a:spLocks noChangeArrowheads="1"/>
          </p:cNvSpPr>
          <p:nvPr/>
        </p:nvSpPr>
        <p:spPr bwMode="auto">
          <a:xfrm>
            <a:off x="7740650" y="0"/>
            <a:ext cx="1403350" cy="127000"/>
          </a:xfrm>
          <a:prstGeom prst="rect">
            <a:avLst/>
          </a:prstGeom>
          <a:solidFill>
            <a:srgbClr val="FDAA0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hangingPunct="0">
              <a:lnSpc>
                <a:spcPts val="2500"/>
              </a:lnSpc>
              <a:spcAft>
                <a:spcPts val="1000"/>
              </a:spcAft>
              <a:buClr>
                <a:srgbClr val="FDAA03"/>
              </a:buClr>
            </a:pPr>
            <a:endParaRPr lang="en-US" b="1">
              <a:solidFill>
                <a:srgbClr val="000000"/>
              </a:solidFill>
            </a:endParaRPr>
          </a:p>
        </p:txBody>
      </p:sp>
      <p:pic>
        <p:nvPicPr>
          <p:cNvPr id="4102" name="Picture 8"/>
          <p:cNvPicPr>
            <a:picLocks noChangeAspect="1" noChangeArrowheads="1"/>
          </p:cNvPicPr>
          <p:nvPr/>
        </p:nvPicPr>
        <p:blipFill>
          <a:blip r:embed="rId18"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31825" y="6489700"/>
            <a:ext cx="80486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Rectangle 9"/>
          <p:cNvSpPr>
            <a:spLocks noChangeArrowheads="1"/>
          </p:cNvSpPr>
          <p:nvPr/>
        </p:nvSpPr>
        <p:spPr bwMode="auto">
          <a:xfrm>
            <a:off x="7886700" y="0"/>
            <a:ext cx="1257300" cy="220663"/>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hangingPunct="0">
              <a:lnSpc>
                <a:spcPts val="2500"/>
              </a:lnSpc>
              <a:spcAft>
                <a:spcPts val="1000"/>
              </a:spcAft>
              <a:buClr>
                <a:srgbClr val="FDAA03"/>
              </a:buClr>
            </a:pPr>
            <a:endParaRPr lang="en-US" b="1">
              <a:solidFill>
                <a:srgbClr val="1F497D"/>
              </a:solidFill>
            </a:endParaRPr>
          </a:p>
        </p:txBody>
      </p:sp>
      <p:sp>
        <p:nvSpPr>
          <p:cNvPr id="13" name="Text Box 10"/>
          <p:cNvSpPr txBox="1">
            <a:spLocks noChangeArrowheads="1"/>
          </p:cNvSpPr>
          <p:nvPr/>
        </p:nvSpPr>
        <p:spPr bwMode="auto">
          <a:xfrm>
            <a:off x="6594475" y="6629400"/>
            <a:ext cx="1955800" cy="184150"/>
          </a:xfrm>
          <a:prstGeom prst="rect">
            <a:avLst/>
          </a:prstGeom>
          <a:noFill/>
          <a:ln w="9525">
            <a:noFill/>
            <a:miter lim="800000"/>
            <a:headEnd/>
            <a:tailEnd/>
          </a:ln>
          <a:effectLst/>
        </p:spPr>
        <p:txBody>
          <a:bodyPr wrap="none">
            <a:spAutoFit/>
          </a:bodyPr>
          <a:lstStyle>
            <a:defPPr>
              <a:defRPr lang="en-US"/>
            </a:defPPr>
            <a:lvl1pPr algn="ctr" rtl="0" eaLnBrk="0" fontAlgn="base" hangingPunct="0">
              <a:lnSpc>
                <a:spcPts val="2500"/>
              </a:lnSpc>
              <a:spcBef>
                <a:spcPct val="0"/>
              </a:spcBef>
              <a:spcAft>
                <a:spcPts val="1000"/>
              </a:spcAft>
              <a:buClr>
                <a:srgbClr val="FDAA03"/>
              </a:buClr>
              <a:defRPr b="1" kern="1200">
                <a:solidFill>
                  <a:schemeClr val="tx1"/>
                </a:solidFill>
                <a:latin typeface="Arial" charset="0"/>
                <a:ea typeface="+mn-ea"/>
                <a:cs typeface="+mn-cs"/>
              </a:defRPr>
            </a:lvl1pPr>
            <a:lvl2pPr marL="457200" algn="ctr" rtl="0" eaLnBrk="0" fontAlgn="base" hangingPunct="0">
              <a:lnSpc>
                <a:spcPts val="2500"/>
              </a:lnSpc>
              <a:spcBef>
                <a:spcPct val="0"/>
              </a:spcBef>
              <a:spcAft>
                <a:spcPts val="1000"/>
              </a:spcAft>
              <a:buClr>
                <a:srgbClr val="FDAA03"/>
              </a:buClr>
              <a:defRPr b="1" kern="1200">
                <a:solidFill>
                  <a:schemeClr val="tx1"/>
                </a:solidFill>
                <a:latin typeface="Arial" charset="0"/>
                <a:ea typeface="+mn-ea"/>
                <a:cs typeface="+mn-cs"/>
              </a:defRPr>
            </a:lvl2pPr>
            <a:lvl3pPr marL="914400" algn="ctr" rtl="0" eaLnBrk="0" fontAlgn="base" hangingPunct="0">
              <a:lnSpc>
                <a:spcPts val="2500"/>
              </a:lnSpc>
              <a:spcBef>
                <a:spcPct val="0"/>
              </a:spcBef>
              <a:spcAft>
                <a:spcPts val="1000"/>
              </a:spcAft>
              <a:buClr>
                <a:srgbClr val="FDAA03"/>
              </a:buClr>
              <a:defRPr b="1" kern="1200">
                <a:solidFill>
                  <a:schemeClr val="tx1"/>
                </a:solidFill>
                <a:latin typeface="Arial" charset="0"/>
                <a:ea typeface="+mn-ea"/>
                <a:cs typeface="+mn-cs"/>
              </a:defRPr>
            </a:lvl3pPr>
            <a:lvl4pPr marL="1371600" algn="ctr" rtl="0" eaLnBrk="0" fontAlgn="base" hangingPunct="0">
              <a:lnSpc>
                <a:spcPts val="2500"/>
              </a:lnSpc>
              <a:spcBef>
                <a:spcPct val="0"/>
              </a:spcBef>
              <a:spcAft>
                <a:spcPts val="1000"/>
              </a:spcAft>
              <a:buClr>
                <a:srgbClr val="FDAA03"/>
              </a:buClr>
              <a:defRPr b="1" kern="1200">
                <a:solidFill>
                  <a:schemeClr val="tx1"/>
                </a:solidFill>
                <a:latin typeface="Arial" charset="0"/>
                <a:ea typeface="+mn-ea"/>
                <a:cs typeface="+mn-cs"/>
              </a:defRPr>
            </a:lvl4pPr>
            <a:lvl5pPr marL="1828800" algn="ctr" rtl="0" eaLnBrk="0" fontAlgn="base" hangingPunct="0">
              <a:lnSpc>
                <a:spcPts val="2500"/>
              </a:lnSpc>
              <a:spcBef>
                <a:spcPct val="0"/>
              </a:spcBef>
              <a:spcAft>
                <a:spcPts val="1000"/>
              </a:spcAft>
              <a:buClr>
                <a:srgbClr val="FDAA03"/>
              </a:buClr>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lgn="r">
              <a:lnSpc>
                <a:spcPct val="100000"/>
              </a:lnSpc>
              <a:spcAft>
                <a:spcPct val="0"/>
              </a:spcAft>
              <a:buClrTx/>
              <a:defRPr/>
            </a:pPr>
            <a:r>
              <a:rPr lang="en-US" altLang="en-US" sz="600" b="0" dirty="0">
                <a:solidFill>
                  <a:prstClr val="black"/>
                </a:solidFill>
              </a:rPr>
              <a:t>© </a:t>
            </a:r>
            <a:r>
              <a:rPr lang="en-US" altLang="en-US" sz="600" b="0" dirty="0" smtClean="0">
                <a:solidFill>
                  <a:prstClr val="black"/>
                </a:solidFill>
              </a:rPr>
              <a:t>2011 The </a:t>
            </a:r>
            <a:r>
              <a:rPr lang="en-US" altLang="en-US" sz="600" b="0" dirty="0">
                <a:solidFill>
                  <a:prstClr val="black"/>
                </a:solidFill>
              </a:rPr>
              <a:t>MITRE Corporation. All rights reserved.</a:t>
            </a:r>
            <a:endParaRPr lang="en-US" altLang="en-US" sz="700" b="0" dirty="0">
              <a:solidFill>
                <a:prstClr val="black"/>
              </a:solidFill>
            </a:endParaRPr>
          </a:p>
        </p:txBody>
      </p:sp>
      <p:sp>
        <p:nvSpPr>
          <p:cNvPr id="4105" name="Title Placeholder 14"/>
          <p:cNvSpPr>
            <a:spLocks noGrp="1"/>
          </p:cNvSpPr>
          <p:nvPr>
            <p:ph type="title"/>
          </p:nvPr>
        </p:nvSpPr>
        <p:spPr bwMode="auto">
          <a:xfrm>
            <a:off x="685800" y="274638"/>
            <a:ext cx="7696200" cy="94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enter text here</a:t>
            </a:r>
          </a:p>
        </p:txBody>
      </p:sp>
    </p:spTree>
  </p:cSld>
  <p:clrMap bg1="lt1" tx1="dk1" bg2="lt2" tx2="dk2" accent1="accent1" accent2="accent2" accent3="accent3" accent4="accent4" accent5="accent5" accent6="accent6" hlink="hlink" folHlink="folHlink"/>
  <p:sldLayoutIdLst>
    <p:sldLayoutId id="2147484434" r:id="rId1"/>
    <p:sldLayoutId id="2147484435" r:id="rId2"/>
    <p:sldLayoutId id="2147484436" r:id="rId3"/>
    <p:sldLayoutId id="2147484437" r:id="rId4"/>
    <p:sldLayoutId id="2147484438" r:id="rId5"/>
    <p:sldLayoutId id="2147484439" r:id="rId6"/>
    <p:sldLayoutId id="2147484440" r:id="rId7"/>
    <p:sldLayoutId id="2147484441" r:id="rId8"/>
    <p:sldLayoutId id="2147484442" r:id="rId9"/>
    <p:sldLayoutId id="2147484443" r:id="rId10"/>
    <p:sldLayoutId id="2147484444" r:id="rId11"/>
    <p:sldLayoutId id="2147484445" r:id="rId12"/>
    <p:sldLayoutId id="2147484446" r:id="rId13"/>
    <p:sldLayoutId id="2147484447" r:id="rId14"/>
    <p:sldLayoutId id="2147484448" r:id="rId15"/>
    <p:sldLayoutId id="2147484449" r:id="rId16"/>
  </p:sldLayoutIdLst>
  <p:hf hdr="0" ftr="0" dt="0"/>
  <p:txStyles>
    <p:titleStyle>
      <a:lvl1pPr algn="l" rtl="0" eaLnBrk="0" fontAlgn="base" hangingPunct="0">
        <a:lnSpc>
          <a:spcPts val="2800"/>
        </a:lnSpc>
        <a:spcBef>
          <a:spcPct val="0"/>
        </a:spcBef>
        <a:spcAft>
          <a:spcPct val="0"/>
        </a:spcAft>
        <a:defRPr sz="2800" b="1">
          <a:solidFill>
            <a:srgbClr val="000099"/>
          </a:solidFill>
          <a:latin typeface="+mn-lt"/>
          <a:ea typeface="+mj-ea"/>
          <a:cs typeface="+mj-cs"/>
        </a:defRPr>
      </a:lvl1pPr>
      <a:lvl2pPr algn="l" rtl="0" eaLnBrk="0" fontAlgn="base" hangingPunct="0">
        <a:lnSpc>
          <a:spcPts val="2800"/>
        </a:lnSpc>
        <a:spcBef>
          <a:spcPct val="0"/>
        </a:spcBef>
        <a:spcAft>
          <a:spcPct val="0"/>
        </a:spcAft>
        <a:defRPr sz="2800" b="1">
          <a:solidFill>
            <a:srgbClr val="000099"/>
          </a:solidFill>
          <a:latin typeface="Arial" charset="0"/>
        </a:defRPr>
      </a:lvl2pPr>
      <a:lvl3pPr algn="l" rtl="0" eaLnBrk="0" fontAlgn="base" hangingPunct="0">
        <a:lnSpc>
          <a:spcPts val="2800"/>
        </a:lnSpc>
        <a:spcBef>
          <a:spcPct val="0"/>
        </a:spcBef>
        <a:spcAft>
          <a:spcPct val="0"/>
        </a:spcAft>
        <a:defRPr sz="2800" b="1">
          <a:solidFill>
            <a:srgbClr val="000099"/>
          </a:solidFill>
          <a:latin typeface="Arial" charset="0"/>
        </a:defRPr>
      </a:lvl3pPr>
      <a:lvl4pPr algn="l" rtl="0" eaLnBrk="0" fontAlgn="base" hangingPunct="0">
        <a:lnSpc>
          <a:spcPts val="2800"/>
        </a:lnSpc>
        <a:spcBef>
          <a:spcPct val="0"/>
        </a:spcBef>
        <a:spcAft>
          <a:spcPct val="0"/>
        </a:spcAft>
        <a:defRPr sz="2800" b="1">
          <a:solidFill>
            <a:srgbClr val="000099"/>
          </a:solidFill>
          <a:latin typeface="Arial" charset="0"/>
        </a:defRPr>
      </a:lvl4pPr>
      <a:lvl5pPr algn="l" rtl="0" eaLnBrk="0" fontAlgn="base" hangingPunct="0">
        <a:lnSpc>
          <a:spcPts val="2800"/>
        </a:lnSpc>
        <a:spcBef>
          <a:spcPct val="0"/>
        </a:spcBef>
        <a:spcAft>
          <a:spcPct val="0"/>
        </a:spcAft>
        <a:defRPr sz="2800" b="1">
          <a:solidFill>
            <a:srgbClr val="000099"/>
          </a:solidFill>
          <a:latin typeface="Arial" charset="0"/>
        </a:defRPr>
      </a:lvl5pPr>
      <a:lvl6pPr marL="457200" algn="l" rtl="0" eaLnBrk="1" fontAlgn="base" hangingPunct="1">
        <a:lnSpc>
          <a:spcPct val="90000"/>
        </a:lnSpc>
        <a:spcBef>
          <a:spcPct val="0"/>
        </a:spcBef>
        <a:spcAft>
          <a:spcPct val="0"/>
        </a:spcAft>
        <a:defRPr sz="3200" b="1">
          <a:solidFill>
            <a:srgbClr val="000099"/>
          </a:solidFill>
          <a:latin typeface="Times New Roman" pitchFamily="18" charset="0"/>
        </a:defRPr>
      </a:lvl6pPr>
      <a:lvl7pPr marL="914400" algn="l" rtl="0" eaLnBrk="1" fontAlgn="base" hangingPunct="1">
        <a:lnSpc>
          <a:spcPct val="90000"/>
        </a:lnSpc>
        <a:spcBef>
          <a:spcPct val="0"/>
        </a:spcBef>
        <a:spcAft>
          <a:spcPct val="0"/>
        </a:spcAft>
        <a:defRPr sz="3200" b="1">
          <a:solidFill>
            <a:srgbClr val="000099"/>
          </a:solidFill>
          <a:latin typeface="Times New Roman" pitchFamily="18" charset="0"/>
        </a:defRPr>
      </a:lvl7pPr>
      <a:lvl8pPr marL="1371600" algn="l" rtl="0" eaLnBrk="1" fontAlgn="base" hangingPunct="1">
        <a:lnSpc>
          <a:spcPct val="90000"/>
        </a:lnSpc>
        <a:spcBef>
          <a:spcPct val="0"/>
        </a:spcBef>
        <a:spcAft>
          <a:spcPct val="0"/>
        </a:spcAft>
        <a:defRPr sz="3200" b="1">
          <a:solidFill>
            <a:srgbClr val="000099"/>
          </a:solidFill>
          <a:latin typeface="Times New Roman" pitchFamily="18" charset="0"/>
        </a:defRPr>
      </a:lvl8pPr>
      <a:lvl9pPr marL="1828800" algn="l" rtl="0" eaLnBrk="1" fontAlgn="base" hangingPunct="1">
        <a:lnSpc>
          <a:spcPct val="90000"/>
        </a:lnSpc>
        <a:spcBef>
          <a:spcPct val="0"/>
        </a:spcBef>
        <a:spcAft>
          <a:spcPct val="0"/>
        </a:spcAft>
        <a:defRPr sz="3200" b="1">
          <a:solidFill>
            <a:srgbClr val="000099"/>
          </a:solidFill>
          <a:latin typeface="Times New Roman" pitchFamily="18" charset="0"/>
        </a:defRPr>
      </a:lvl9pPr>
    </p:titleStyle>
    <p:bodyStyle>
      <a:lvl1pPr marL="227013" indent="-227013" algn="l" rtl="0" eaLnBrk="0" fontAlgn="base" hangingPunct="0">
        <a:lnSpc>
          <a:spcPts val="2200"/>
        </a:lnSpc>
        <a:spcBef>
          <a:spcPct val="0"/>
        </a:spcBef>
        <a:spcAft>
          <a:spcPts val="800"/>
        </a:spcAft>
        <a:buClr>
          <a:srgbClr val="FDAA03"/>
        </a:buClr>
        <a:buSzPct val="100000"/>
        <a:buFont typeface="Arial" charset="0"/>
        <a:buChar char="■"/>
        <a:defRPr sz="2000" b="1">
          <a:solidFill>
            <a:schemeClr val="tx1"/>
          </a:solidFill>
          <a:latin typeface="+mn-lt"/>
          <a:ea typeface="+mn-ea"/>
          <a:cs typeface="+mn-cs"/>
        </a:defRPr>
      </a:lvl1pPr>
      <a:lvl2pPr marL="568325" indent="-227013" algn="l" rtl="0" eaLnBrk="0" fontAlgn="base" hangingPunct="0">
        <a:lnSpc>
          <a:spcPts val="2000"/>
        </a:lnSpc>
        <a:spcBef>
          <a:spcPct val="0"/>
        </a:spcBef>
        <a:spcAft>
          <a:spcPts val="800"/>
        </a:spcAft>
        <a:buClr>
          <a:srgbClr val="FDAA03"/>
        </a:buClr>
        <a:buFont typeface="Arial" charset="0"/>
        <a:buChar char="–"/>
        <a:defRPr b="1">
          <a:solidFill>
            <a:schemeClr val="tx1"/>
          </a:solidFill>
          <a:latin typeface="+mn-lt"/>
        </a:defRPr>
      </a:lvl2pPr>
      <a:lvl3pPr marL="909638" indent="-168275" algn="l" rtl="0" eaLnBrk="0" fontAlgn="base" hangingPunct="0">
        <a:lnSpc>
          <a:spcPts val="1800"/>
        </a:lnSpc>
        <a:spcBef>
          <a:spcPct val="0"/>
        </a:spcBef>
        <a:spcAft>
          <a:spcPts val="800"/>
        </a:spcAft>
        <a:buClr>
          <a:srgbClr val="FDAA03"/>
        </a:buClr>
        <a:buSzPct val="80000"/>
        <a:buFont typeface="Arial" charset="0"/>
        <a:buChar char="■"/>
        <a:defRPr sz="1600" b="1">
          <a:solidFill>
            <a:schemeClr val="tx1"/>
          </a:solidFill>
          <a:latin typeface="+mn-lt"/>
        </a:defRPr>
      </a:lvl3pPr>
      <a:lvl4pPr marL="1143000" indent="-114300" algn="l" rtl="0" eaLnBrk="0" fontAlgn="base" hangingPunct="0">
        <a:lnSpc>
          <a:spcPts val="1600"/>
        </a:lnSpc>
        <a:spcBef>
          <a:spcPct val="0"/>
        </a:spcBef>
        <a:spcAft>
          <a:spcPts val="800"/>
        </a:spcAft>
        <a:buClr>
          <a:srgbClr val="FDAA03"/>
        </a:buClr>
        <a:buSzPct val="80000"/>
        <a:buFont typeface="Arial" charset="0"/>
        <a:buChar char="●"/>
        <a:defRPr sz="1400" b="1">
          <a:solidFill>
            <a:schemeClr val="tx1"/>
          </a:solidFill>
          <a:latin typeface="+mn-lt"/>
        </a:defRPr>
      </a:lvl4pPr>
      <a:lvl5pPr marL="1371600" indent="-106363" algn="l" rtl="0" eaLnBrk="0" fontAlgn="base" hangingPunct="0">
        <a:lnSpc>
          <a:spcPts val="1400"/>
        </a:lnSpc>
        <a:spcBef>
          <a:spcPct val="0"/>
        </a:spcBef>
        <a:spcAft>
          <a:spcPts val="800"/>
        </a:spcAft>
        <a:buClr>
          <a:srgbClr val="FDAA03"/>
        </a:buClr>
        <a:buSzPct val="100000"/>
        <a:buFont typeface="Arial" charset="0"/>
        <a:buChar char="-"/>
        <a:defRPr sz="1200" b="1">
          <a:solidFill>
            <a:schemeClr val="tx1"/>
          </a:solidFill>
          <a:latin typeface="+mn-lt"/>
        </a:defRPr>
      </a:lvl5pPr>
      <a:lvl6pPr marL="2228850" indent="-228600" algn="l" rtl="0" eaLnBrk="1" fontAlgn="base" hangingPunct="1">
        <a:lnSpc>
          <a:spcPts val="2000"/>
        </a:lnSpc>
        <a:spcBef>
          <a:spcPct val="0"/>
        </a:spcBef>
        <a:spcAft>
          <a:spcPts val="600"/>
        </a:spcAft>
        <a:buClr>
          <a:srgbClr val="FDAA03"/>
        </a:buClr>
        <a:buSzPct val="50000"/>
        <a:buFont typeface="Monotype Sorts" pitchFamily="2" charset="2"/>
        <a:buChar char="n"/>
        <a:defRPr sz="4000" b="1">
          <a:solidFill>
            <a:schemeClr val="tx1"/>
          </a:solidFill>
          <a:latin typeface="ITC Officina Serif Book" charset="0"/>
        </a:defRPr>
      </a:lvl6pPr>
      <a:lvl7pPr marL="2686050" indent="-228600" algn="l" rtl="0" eaLnBrk="1" fontAlgn="base" hangingPunct="1">
        <a:lnSpc>
          <a:spcPts val="2000"/>
        </a:lnSpc>
        <a:spcBef>
          <a:spcPct val="0"/>
        </a:spcBef>
        <a:spcAft>
          <a:spcPts val="600"/>
        </a:spcAft>
        <a:buClr>
          <a:srgbClr val="FDAA03"/>
        </a:buClr>
        <a:buSzPct val="50000"/>
        <a:buFont typeface="Monotype Sorts" pitchFamily="2" charset="2"/>
        <a:buChar char="n"/>
        <a:defRPr sz="4000" b="1">
          <a:solidFill>
            <a:schemeClr val="tx1"/>
          </a:solidFill>
          <a:latin typeface="ITC Officina Serif Book" charset="0"/>
        </a:defRPr>
      </a:lvl7pPr>
      <a:lvl8pPr marL="3143250" indent="-228600" algn="l" rtl="0" eaLnBrk="1" fontAlgn="base" hangingPunct="1">
        <a:lnSpc>
          <a:spcPts val="2000"/>
        </a:lnSpc>
        <a:spcBef>
          <a:spcPct val="0"/>
        </a:spcBef>
        <a:spcAft>
          <a:spcPts val="600"/>
        </a:spcAft>
        <a:buClr>
          <a:srgbClr val="FDAA03"/>
        </a:buClr>
        <a:buSzPct val="50000"/>
        <a:buFont typeface="Monotype Sorts" pitchFamily="2" charset="2"/>
        <a:buChar char="n"/>
        <a:defRPr sz="4000" b="1">
          <a:solidFill>
            <a:schemeClr val="tx1"/>
          </a:solidFill>
          <a:latin typeface="ITC Officina Serif Book" charset="0"/>
        </a:defRPr>
      </a:lvl8pPr>
      <a:lvl9pPr marL="3600450" indent="-228600" algn="l" rtl="0" eaLnBrk="1" fontAlgn="base" hangingPunct="1">
        <a:lnSpc>
          <a:spcPts val="2000"/>
        </a:lnSpc>
        <a:spcBef>
          <a:spcPct val="0"/>
        </a:spcBef>
        <a:spcAft>
          <a:spcPts val="600"/>
        </a:spcAft>
        <a:buClr>
          <a:srgbClr val="FDAA03"/>
        </a:buClr>
        <a:buSzPct val="50000"/>
        <a:buFont typeface="Monotype Sorts" pitchFamily="2" charset="2"/>
        <a:buChar char="n"/>
        <a:defRPr sz="4000" b="1">
          <a:solidFill>
            <a:schemeClr val="tx1"/>
          </a:solidFill>
          <a:latin typeface="ITC Officina Serif Book"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sldNum" sz="quarter" idx="4"/>
          </p:nvPr>
        </p:nvSpPr>
        <p:spPr bwMode="auto">
          <a:xfrm>
            <a:off x="7935913" y="6400800"/>
            <a:ext cx="533400" cy="152400"/>
          </a:xfrm>
          <a:prstGeom prst="rect">
            <a:avLst/>
          </a:prstGeom>
          <a:noFill/>
          <a:ln w="9525">
            <a:noFill/>
            <a:miter lim="800000"/>
            <a:headEnd/>
            <a:tailEnd/>
          </a:ln>
          <a:effectLst/>
        </p:spPr>
        <p:txBody>
          <a:bodyPr vert="horz" wrap="none" lIns="92064" tIns="46033" rIns="92064" bIns="46033" numCol="1" anchor="ctr" anchorCtr="0" compatLnSpc="1">
            <a:prstTxWarp prst="textNoShape">
              <a:avLst/>
            </a:prstTxWarp>
          </a:bodyPr>
          <a:lstStyle>
            <a:lvl1pPr algn="r">
              <a:lnSpc>
                <a:spcPct val="120000"/>
              </a:lnSpc>
              <a:spcAft>
                <a:spcPct val="0"/>
              </a:spcAft>
              <a:buClrTx/>
              <a:defRPr sz="800">
                <a:solidFill>
                  <a:schemeClr val="tx2"/>
                </a:solidFill>
              </a:defRPr>
            </a:lvl1pPr>
          </a:lstStyle>
          <a:p>
            <a:pPr eaLnBrk="0" hangingPunct="0"/>
            <a:r>
              <a:rPr lang="en-US" b="1" smtClean="0">
                <a:solidFill>
                  <a:srgbClr val="1F497D"/>
                </a:solidFill>
                <a:cs typeface="+mn-cs"/>
              </a:rPr>
              <a:t>Page  </a:t>
            </a:r>
            <a:fld id="{E40CCABB-9BBC-49C5-99B3-2E0B57D184A5}" type="slidenum">
              <a:rPr lang="en-US" b="1" smtClean="0">
                <a:solidFill>
                  <a:srgbClr val="1F497D"/>
                </a:solidFill>
                <a:cs typeface="+mn-cs"/>
              </a:rPr>
              <a:pPr eaLnBrk="0" hangingPunct="0"/>
              <a:t>‹#›</a:t>
            </a:fld>
            <a:endParaRPr lang="en-US" b="1">
              <a:solidFill>
                <a:srgbClr val="1F497D"/>
              </a:solidFill>
              <a:cs typeface="+mn-cs"/>
            </a:endParaRPr>
          </a:p>
        </p:txBody>
      </p:sp>
      <p:sp>
        <p:nvSpPr>
          <p:cNvPr id="8196" name="Rectangle 4"/>
          <p:cNvSpPr>
            <a:spLocks noGrp="1" noChangeArrowheads="1"/>
          </p:cNvSpPr>
          <p:nvPr>
            <p:ph type="body" idx="1"/>
          </p:nvPr>
        </p:nvSpPr>
        <p:spPr bwMode="auto">
          <a:xfrm>
            <a:off x="685800" y="1295400"/>
            <a:ext cx="7670800" cy="48847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8197" name="Line 5"/>
          <p:cNvSpPr>
            <a:spLocks noChangeShapeType="1"/>
          </p:cNvSpPr>
          <p:nvPr/>
        </p:nvSpPr>
        <p:spPr bwMode="auto">
          <a:xfrm>
            <a:off x="685800" y="6400800"/>
            <a:ext cx="7696200" cy="0"/>
          </a:xfrm>
          <a:prstGeom prst="line">
            <a:avLst/>
          </a:prstGeom>
          <a:noFill/>
          <a:ln w="6350">
            <a:solidFill>
              <a:srgbClr val="FF9900"/>
            </a:solidFill>
            <a:round/>
            <a:headEnd/>
            <a:tailEnd/>
          </a:ln>
          <a:effectLst/>
        </p:spPr>
        <p:txBody>
          <a:bodyPr wrap="none" anchor="ctr"/>
          <a:lstStyle/>
          <a:p>
            <a:pPr algn="ctr" eaLnBrk="0" hangingPunct="0">
              <a:lnSpc>
                <a:spcPts val="2500"/>
              </a:lnSpc>
              <a:spcAft>
                <a:spcPts val="1000"/>
              </a:spcAft>
              <a:buClr>
                <a:srgbClr val="FDAA03"/>
              </a:buClr>
            </a:pPr>
            <a:endParaRPr lang="en-US" b="1">
              <a:solidFill>
                <a:prstClr val="black"/>
              </a:solidFill>
              <a:cs typeface="+mn-cs"/>
            </a:endParaRPr>
          </a:p>
        </p:txBody>
      </p:sp>
      <p:sp>
        <p:nvSpPr>
          <p:cNvPr id="8198" name="Rectangle 6"/>
          <p:cNvSpPr>
            <a:spLocks noChangeArrowheads="1"/>
          </p:cNvSpPr>
          <p:nvPr/>
        </p:nvSpPr>
        <p:spPr bwMode="auto">
          <a:xfrm>
            <a:off x="7740650" y="0"/>
            <a:ext cx="1403350" cy="127000"/>
          </a:xfrm>
          <a:prstGeom prst="rect">
            <a:avLst/>
          </a:prstGeom>
          <a:solidFill>
            <a:srgbClr val="FDAA03"/>
          </a:solidFill>
          <a:ln w="9525">
            <a:noFill/>
            <a:miter lim="800000"/>
            <a:headEnd/>
            <a:tailEnd/>
          </a:ln>
          <a:effectLst/>
        </p:spPr>
        <p:txBody>
          <a:bodyPr wrap="none" anchor="ctr"/>
          <a:lstStyle/>
          <a:p>
            <a:pPr algn="ctr" eaLnBrk="0" hangingPunct="0">
              <a:lnSpc>
                <a:spcPts val="2500"/>
              </a:lnSpc>
              <a:spcAft>
                <a:spcPts val="1000"/>
              </a:spcAft>
              <a:buClr>
                <a:srgbClr val="FDAA03"/>
              </a:buClr>
            </a:pPr>
            <a:endParaRPr lang="en-US" b="1">
              <a:solidFill>
                <a:prstClr val="black"/>
              </a:solidFill>
              <a:cs typeface="+mn-cs"/>
            </a:endParaRPr>
          </a:p>
        </p:txBody>
      </p:sp>
      <p:pic>
        <p:nvPicPr>
          <p:cNvPr id="8200" name="Picture 8"/>
          <p:cNvPicPr>
            <a:picLocks noChangeAspect="1" noChangeArrowheads="1"/>
          </p:cNvPicPr>
          <p:nvPr/>
        </p:nvPicPr>
        <p:blipFill>
          <a:blip r:embed="rId18" cstate="print">
            <a:clrChange>
              <a:clrFrom>
                <a:srgbClr val="FFFFFF"/>
              </a:clrFrom>
              <a:clrTo>
                <a:srgbClr val="FFFFFF">
                  <a:alpha val="0"/>
                </a:srgbClr>
              </a:clrTo>
            </a:clrChange>
          </a:blip>
          <a:srcRect/>
          <a:stretch>
            <a:fillRect/>
          </a:stretch>
        </p:blipFill>
        <p:spPr bwMode="auto">
          <a:xfrm>
            <a:off x="631825" y="6489700"/>
            <a:ext cx="804863" cy="252413"/>
          </a:xfrm>
          <a:prstGeom prst="rect">
            <a:avLst/>
          </a:prstGeom>
          <a:noFill/>
        </p:spPr>
      </p:pic>
      <p:sp>
        <p:nvSpPr>
          <p:cNvPr id="8201" name="Rectangle 9"/>
          <p:cNvSpPr>
            <a:spLocks noChangeArrowheads="1"/>
          </p:cNvSpPr>
          <p:nvPr/>
        </p:nvSpPr>
        <p:spPr bwMode="auto">
          <a:xfrm>
            <a:off x="7886700" y="0"/>
            <a:ext cx="1257300" cy="220663"/>
          </a:xfrm>
          <a:prstGeom prst="rect">
            <a:avLst/>
          </a:prstGeom>
          <a:solidFill>
            <a:schemeClr val="tx2"/>
          </a:solidFill>
          <a:ln w="9525">
            <a:noFill/>
            <a:miter lim="800000"/>
            <a:headEnd/>
            <a:tailEnd/>
          </a:ln>
          <a:effectLst/>
        </p:spPr>
        <p:txBody>
          <a:bodyPr wrap="none" anchor="ctr"/>
          <a:lstStyle/>
          <a:p>
            <a:pPr algn="ctr" eaLnBrk="0" hangingPunct="0">
              <a:lnSpc>
                <a:spcPts val="2500"/>
              </a:lnSpc>
              <a:spcAft>
                <a:spcPts val="1000"/>
              </a:spcAft>
              <a:buClr>
                <a:srgbClr val="FDAA03"/>
              </a:buClr>
            </a:pPr>
            <a:endParaRPr lang="en-US" b="1">
              <a:solidFill>
                <a:srgbClr val="1F497D"/>
              </a:solidFill>
              <a:cs typeface="+mn-cs"/>
            </a:endParaRPr>
          </a:p>
        </p:txBody>
      </p:sp>
      <p:sp>
        <p:nvSpPr>
          <p:cNvPr id="13" name="Text Box 10"/>
          <p:cNvSpPr txBox="1">
            <a:spLocks noChangeArrowheads="1"/>
          </p:cNvSpPr>
          <p:nvPr/>
        </p:nvSpPr>
        <p:spPr bwMode="auto">
          <a:xfrm>
            <a:off x="6594877" y="6629400"/>
            <a:ext cx="1955985" cy="184666"/>
          </a:xfrm>
          <a:prstGeom prst="rect">
            <a:avLst/>
          </a:prstGeom>
          <a:noFill/>
          <a:ln w="9525">
            <a:noFill/>
            <a:miter lim="800000"/>
            <a:headEnd/>
            <a:tailEnd/>
          </a:ln>
          <a:effectLst/>
        </p:spPr>
        <p:txBody>
          <a:bodyPr wrap="none">
            <a:spAutoFit/>
          </a:bodyPr>
          <a:lstStyle>
            <a:defPPr>
              <a:defRPr lang="en-US"/>
            </a:defPPr>
            <a:lvl1pPr algn="ctr" rtl="0" eaLnBrk="0" fontAlgn="base" hangingPunct="0">
              <a:lnSpc>
                <a:spcPts val="2500"/>
              </a:lnSpc>
              <a:spcBef>
                <a:spcPct val="0"/>
              </a:spcBef>
              <a:spcAft>
                <a:spcPts val="1000"/>
              </a:spcAft>
              <a:buClr>
                <a:srgbClr val="FDAA03"/>
              </a:buClr>
              <a:defRPr b="1" kern="1200">
                <a:solidFill>
                  <a:schemeClr val="tx1"/>
                </a:solidFill>
                <a:latin typeface="Arial" charset="0"/>
                <a:ea typeface="+mn-ea"/>
                <a:cs typeface="+mn-cs"/>
              </a:defRPr>
            </a:lvl1pPr>
            <a:lvl2pPr marL="457200" algn="ctr" rtl="0" eaLnBrk="0" fontAlgn="base" hangingPunct="0">
              <a:lnSpc>
                <a:spcPts val="2500"/>
              </a:lnSpc>
              <a:spcBef>
                <a:spcPct val="0"/>
              </a:spcBef>
              <a:spcAft>
                <a:spcPts val="1000"/>
              </a:spcAft>
              <a:buClr>
                <a:srgbClr val="FDAA03"/>
              </a:buClr>
              <a:defRPr b="1" kern="1200">
                <a:solidFill>
                  <a:schemeClr val="tx1"/>
                </a:solidFill>
                <a:latin typeface="Arial" charset="0"/>
                <a:ea typeface="+mn-ea"/>
                <a:cs typeface="+mn-cs"/>
              </a:defRPr>
            </a:lvl2pPr>
            <a:lvl3pPr marL="914400" algn="ctr" rtl="0" eaLnBrk="0" fontAlgn="base" hangingPunct="0">
              <a:lnSpc>
                <a:spcPts val="2500"/>
              </a:lnSpc>
              <a:spcBef>
                <a:spcPct val="0"/>
              </a:spcBef>
              <a:spcAft>
                <a:spcPts val="1000"/>
              </a:spcAft>
              <a:buClr>
                <a:srgbClr val="FDAA03"/>
              </a:buClr>
              <a:defRPr b="1" kern="1200">
                <a:solidFill>
                  <a:schemeClr val="tx1"/>
                </a:solidFill>
                <a:latin typeface="Arial" charset="0"/>
                <a:ea typeface="+mn-ea"/>
                <a:cs typeface="+mn-cs"/>
              </a:defRPr>
            </a:lvl3pPr>
            <a:lvl4pPr marL="1371600" algn="ctr" rtl="0" eaLnBrk="0" fontAlgn="base" hangingPunct="0">
              <a:lnSpc>
                <a:spcPts val="2500"/>
              </a:lnSpc>
              <a:spcBef>
                <a:spcPct val="0"/>
              </a:spcBef>
              <a:spcAft>
                <a:spcPts val="1000"/>
              </a:spcAft>
              <a:buClr>
                <a:srgbClr val="FDAA03"/>
              </a:buClr>
              <a:defRPr b="1" kern="1200">
                <a:solidFill>
                  <a:schemeClr val="tx1"/>
                </a:solidFill>
                <a:latin typeface="Arial" charset="0"/>
                <a:ea typeface="+mn-ea"/>
                <a:cs typeface="+mn-cs"/>
              </a:defRPr>
            </a:lvl4pPr>
            <a:lvl5pPr marL="1828800" algn="ctr" rtl="0" eaLnBrk="0" fontAlgn="base" hangingPunct="0">
              <a:lnSpc>
                <a:spcPts val="2500"/>
              </a:lnSpc>
              <a:spcBef>
                <a:spcPct val="0"/>
              </a:spcBef>
              <a:spcAft>
                <a:spcPts val="1000"/>
              </a:spcAft>
              <a:buClr>
                <a:srgbClr val="FDAA03"/>
              </a:buClr>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a:lstStyle>
          <a:p>
            <a:pPr algn="r">
              <a:lnSpc>
                <a:spcPct val="100000"/>
              </a:lnSpc>
              <a:spcAft>
                <a:spcPct val="0"/>
              </a:spcAft>
              <a:buClrTx/>
            </a:pPr>
            <a:r>
              <a:rPr lang="en-US" altLang="en-US" sz="600" b="0" dirty="0">
                <a:solidFill>
                  <a:prstClr val="black"/>
                </a:solidFill>
              </a:rPr>
              <a:t>© </a:t>
            </a:r>
            <a:r>
              <a:rPr lang="en-US" altLang="en-US" sz="600" b="0" dirty="0" smtClean="0">
                <a:solidFill>
                  <a:prstClr val="black"/>
                </a:solidFill>
              </a:rPr>
              <a:t>2011 The </a:t>
            </a:r>
            <a:r>
              <a:rPr lang="en-US" altLang="en-US" sz="600" b="0" dirty="0">
                <a:solidFill>
                  <a:prstClr val="black"/>
                </a:solidFill>
              </a:rPr>
              <a:t>MITRE Corporation. All rights reserved.</a:t>
            </a:r>
            <a:endParaRPr lang="en-US" altLang="en-US" sz="700" b="0" dirty="0">
              <a:solidFill>
                <a:prstClr val="black"/>
              </a:solidFill>
            </a:endParaRPr>
          </a:p>
        </p:txBody>
      </p:sp>
      <p:sp>
        <p:nvSpPr>
          <p:cNvPr id="15" name="Title Placeholder 14"/>
          <p:cNvSpPr>
            <a:spLocks noGrp="1"/>
          </p:cNvSpPr>
          <p:nvPr>
            <p:ph type="title"/>
          </p:nvPr>
        </p:nvSpPr>
        <p:spPr>
          <a:xfrm>
            <a:off x="685800" y="274638"/>
            <a:ext cx="7696200" cy="944562"/>
          </a:xfrm>
          <a:prstGeom prst="rect">
            <a:avLst/>
          </a:prstGeom>
        </p:spPr>
        <p:txBody>
          <a:bodyPr vert="horz" lIns="91440" tIns="45720" rIns="91440" bIns="45720" rtlCol="0" anchor="ctr" anchorCtr="0">
            <a:noAutofit/>
          </a:bodyPr>
          <a:lstStyle/>
          <a:p>
            <a:r>
              <a:rPr lang="en-US" dirty="0" smtClean="0"/>
              <a:t>Click to enter text here</a:t>
            </a:r>
            <a:endParaRPr lang="en-US" dirty="0"/>
          </a:p>
        </p:txBody>
      </p:sp>
    </p:spTree>
    <p:extLst>
      <p:ext uri="{BB962C8B-B14F-4D97-AF65-F5344CB8AC3E}">
        <p14:creationId xmlns:p14="http://schemas.microsoft.com/office/powerpoint/2010/main" val="2080550208"/>
      </p:ext>
    </p:extLst>
  </p:cSld>
  <p:clrMap bg1="lt1" tx1="dk1" bg2="lt2" tx2="dk2" accent1="accent1" accent2="accent2" accent3="accent3" accent4="accent4" accent5="accent5" accent6="accent6" hlink="hlink" folHlink="folHlink"/>
  <p:sldLayoutIdLst>
    <p:sldLayoutId id="2147484451" r:id="rId1"/>
    <p:sldLayoutId id="2147484452" r:id="rId2"/>
    <p:sldLayoutId id="2147484453" r:id="rId3"/>
    <p:sldLayoutId id="2147484454" r:id="rId4"/>
    <p:sldLayoutId id="2147484455" r:id="rId5"/>
    <p:sldLayoutId id="2147484456" r:id="rId6"/>
    <p:sldLayoutId id="2147484457" r:id="rId7"/>
    <p:sldLayoutId id="2147484458" r:id="rId8"/>
    <p:sldLayoutId id="2147484459" r:id="rId9"/>
    <p:sldLayoutId id="2147484460" r:id="rId10"/>
    <p:sldLayoutId id="2147484461" r:id="rId11"/>
    <p:sldLayoutId id="2147484462" r:id="rId12"/>
    <p:sldLayoutId id="2147484463" r:id="rId13"/>
    <p:sldLayoutId id="2147484464" r:id="rId14"/>
    <p:sldLayoutId id="2147484465" r:id="rId15"/>
    <p:sldLayoutId id="2147484466" r:id="rId16"/>
  </p:sldLayoutIdLst>
  <p:hf hdr="0" ftr="0" dt="0"/>
  <p:txStyles>
    <p:titleStyle>
      <a:lvl1pPr algn="l" rtl="0" eaLnBrk="1" fontAlgn="base" hangingPunct="1">
        <a:lnSpc>
          <a:spcPts val="2800"/>
        </a:lnSpc>
        <a:spcBef>
          <a:spcPct val="0"/>
        </a:spcBef>
        <a:spcAft>
          <a:spcPct val="0"/>
        </a:spcAft>
        <a:defRPr sz="2800" b="1" baseline="0">
          <a:solidFill>
            <a:srgbClr val="000099"/>
          </a:solidFill>
          <a:latin typeface="+mn-lt"/>
          <a:ea typeface="+mj-ea"/>
          <a:cs typeface="+mj-cs"/>
        </a:defRPr>
      </a:lvl1pPr>
      <a:lvl2pPr algn="l" rtl="0" eaLnBrk="1" fontAlgn="base" hangingPunct="1">
        <a:lnSpc>
          <a:spcPct val="90000"/>
        </a:lnSpc>
        <a:spcBef>
          <a:spcPct val="0"/>
        </a:spcBef>
        <a:spcAft>
          <a:spcPct val="0"/>
        </a:spcAft>
        <a:defRPr sz="3200" b="1">
          <a:solidFill>
            <a:srgbClr val="000099"/>
          </a:solidFill>
          <a:latin typeface="Times New Roman" pitchFamily="18" charset="0"/>
        </a:defRPr>
      </a:lvl2pPr>
      <a:lvl3pPr algn="l" rtl="0" eaLnBrk="1" fontAlgn="base" hangingPunct="1">
        <a:lnSpc>
          <a:spcPct val="90000"/>
        </a:lnSpc>
        <a:spcBef>
          <a:spcPct val="0"/>
        </a:spcBef>
        <a:spcAft>
          <a:spcPct val="0"/>
        </a:spcAft>
        <a:defRPr sz="3200" b="1">
          <a:solidFill>
            <a:srgbClr val="000099"/>
          </a:solidFill>
          <a:latin typeface="Times New Roman" pitchFamily="18" charset="0"/>
        </a:defRPr>
      </a:lvl3pPr>
      <a:lvl4pPr algn="l" rtl="0" eaLnBrk="1" fontAlgn="base" hangingPunct="1">
        <a:lnSpc>
          <a:spcPct val="90000"/>
        </a:lnSpc>
        <a:spcBef>
          <a:spcPct val="0"/>
        </a:spcBef>
        <a:spcAft>
          <a:spcPct val="0"/>
        </a:spcAft>
        <a:defRPr sz="3200" b="1">
          <a:solidFill>
            <a:srgbClr val="000099"/>
          </a:solidFill>
          <a:latin typeface="Times New Roman" pitchFamily="18" charset="0"/>
        </a:defRPr>
      </a:lvl4pPr>
      <a:lvl5pPr algn="l" rtl="0" eaLnBrk="1" fontAlgn="base" hangingPunct="1">
        <a:lnSpc>
          <a:spcPct val="90000"/>
        </a:lnSpc>
        <a:spcBef>
          <a:spcPct val="0"/>
        </a:spcBef>
        <a:spcAft>
          <a:spcPct val="0"/>
        </a:spcAft>
        <a:defRPr sz="3200" b="1">
          <a:solidFill>
            <a:srgbClr val="000099"/>
          </a:solidFill>
          <a:latin typeface="Times New Roman" pitchFamily="18" charset="0"/>
        </a:defRPr>
      </a:lvl5pPr>
      <a:lvl6pPr marL="457200" algn="l" rtl="0" eaLnBrk="1" fontAlgn="base" hangingPunct="1">
        <a:lnSpc>
          <a:spcPct val="90000"/>
        </a:lnSpc>
        <a:spcBef>
          <a:spcPct val="0"/>
        </a:spcBef>
        <a:spcAft>
          <a:spcPct val="0"/>
        </a:spcAft>
        <a:defRPr sz="3200" b="1">
          <a:solidFill>
            <a:srgbClr val="000099"/>
          </a:solidFill>
          <a:latin typeface="Times New Roman" pitchFamily="18" charset="0"/>
        </a:defRPr>
      </a:lvl6pPr>
      <a:lvl7pPr marL="914400" algn="l" rtl="0" eaLnBrk="1" fontAlgn="base" hangingPunct="1">
        <a:lnSpc>
          <a:spcPct val="90000"/>
        </a:lnSpc>
        <a:spcBef>
          <a:spcPct val="0"/>
        </a:spcBef>
        <a:spcAft>
          <a:spcPct val="0"/>
        </a:spcAft>
        <a:defRPr sz="3200" b="1">
          <a:solidFill>
            <a:srgbClr val="000099"/>
          </a:solidFill>
          <a:latin typeface="Times New Roman" pitchFamily="18" charset="0"/>
        </a:defRPr>
      </a:lvl7pPr>
      <a:lvl8pPr marL="1371600" algn="l" rtl="0" eaLnBrk="1" fontAlgn="base" hangingPunct="1">
        <a:lnSpc>
          <a:spcPct val="90000"/>
        </a:lnSpc>
        <a:spcBef>
          <a:spcPct val="0"/>
        </a:spcBef>
        <a:spcAft>
          <a:spcPct val="0"/>
        </a:spcAft>
        <a:defRPr sz="3200" b="1">
          <a:solidFill>
            <a:srgbClr val="000099"/>
          </a:solidFill>
          <a:latin typeface="Times New Roman" pitchFamily="18" charset="0"/>
        </a:defRPr>
      </a:lvl8pPr>
      <a:lvl9pPr marL="1828800" algn="l" rtl="0" eaLnBrk="1" fontAlgn="base" hangingPunct="1">
        <a:lnSpc>
          <a:spcPct val="90000"/>
        </a:lnSpc>
        <a:spcBef>
          <a:spcPct val="0"/>
        </a:spcBef>
        <a:spcAft>
          <a:spcPct val="0"/>
        </a:spcAft>
        <a:defRPr sz="3200" b="1">
          <a:solidFill>
            <a:srgbClr val="000099"/>
          </a:solidFill>
          <a:latin typeface="Times New Roman" pitchFamily="18" charset="0"/>
        </a:defRPr>
      </a:lvl9pPr>
    </p:titleStyle>
    <p:bodyStyle>
      <a:lvl1pPr marL="227013" indent="-227013" algn="l" rtl="0" eaLnBrk="1" fontAlgn="base" hangingPunct="1">
        <a:lnSpc>
          <a:spcPts val="2200"/>
        </a:lnSpc>
        <a:spcBef>
          <a:spcPct val="0"/>
        </a:spcBef>
        <a:spcAft>
          <a:spcPts val="800"/>
        </a:spcAft>
        <a:buClr>
          <a:srgbClr val="FDAA03"/>
        </a:buClr>
        <a:buSzPct val="100000"/>
        <a:buFont typeface="Arial" pitchFamily="34" charset="0"/>
        <a:buChar char="■"/>
        <a:defRPr sz="2000" b="1">
          <a:solidFill>
            <a:schemeClr val="tx1"/>
          </a:solidFill>
          <a:latin typeface="+mn-lt"/>
          <a:ea typeface="+mn-ea"/>
          <a:cs typeface="+mn-cs"/>
        </a:defRPr>
      </a:lvl1pPr>
      <a:lvl2pPr marL="568325" indent="-227013" algn="l" rtl="0" eaLnBrk="1" fontAlgn="base" hangingPunct="1">
        <a:lnSpc>
          <a:spcPts val="2000"/>
        </a:lnSpc>
        <a:spcBef>
          <a:spcPct val="0"/>
        </a:spcBef>
        <a:spcAft>
          <a:spcPts val="800"/>
        </a:spcAft>
        <a:buClr>
          <a:srgbClr val="FDAA03"/>
        </a:buClr>
        <a:buFont typeface="Arial" pitchFamily="34" charset="0"/>
        <a:buChar char="–"/>
        <a:defRPr b="1">
          <a:solidFill>
            <a:schemeClr val="tx1"/>
          </a:solidFill>
          <a:latin typeface="+mn-lt"/>
        </a:defRPr>
      </a:lvl2pPr>
      <a:lvl3pPr marL="909638" indent="-168275" algn="l" rtl="0" eaLnBrk="1" fontAlgn="base" hangingPunct="1">
        <a:lnSpc>
          <a:spcPts val="1800"/>
        </a:lnSpc>
        <a:spcBef>
          <a:spcPct val="0"/>
        </a:spcBef>
        <a:spcAft>
          <a:spcPts val="800"/>
        </a:spcAft>
        <a:buClr>
          <a:srgbClr val="FDAA03"/>
        </a:buClr>
        <a:buSzPct val="80000"/>
        <a:buFont typeface="Arial" pitchFamily="34" charset="0"/>
        <a:buChar char="■"/>
        <a:defRPr sz="1600" b="1">
          <a:solidFill>
            <a:schemeClr val="tx1"/>
          </a:solidFill>
          <a:latin typeface="+mn-lt"/>
        </a:defRPr>
      </a:lvl3pPr>
      <a:lvl4pPr marL="1143000" indent="-114300" algn="l" rtl="0" eaLnBrk="1" fontAlgn="base" hangingPunct="1">
        <a:lnSpc>
          <a:spcPts val="1600"/>
        </a:lnSpc>
        <a:spcBef>
          <a:spcPct val="0"/>
        </a:spcBef>
        <a:spcAft>
          <a:spcPts val="800"/>
        </a:spcAft>
        <a:buClr>
          <a:srgbClr val="FDAA03"/>
        </a:buClr>
        <a:buSzPct val="80000"/>
        <a:buFont typeface="Arial" pitchFamily="34" charset="0"/>
        <a:buChar char="●"/>
        <a:defRPr sz="1400" b="1">
          <a:solidFill>
            <a:schemeClr val="tx1"/>
          </a:solidFill>
          <a:latin typeface="+mn-lt"/>
        </a:defRPr>
      </a:lvl4pPr>
      <a:lvl5pPr marL="1371600" indent="-106363" algn="l" rtl="0" eaLnBrk="1" fontAlgn="base" hangingPunct="1">
        <a:lnSpc>
          <a:spcPts val="1400"/>
        </a:lnSpc>
        <a:spcBef>
          <a:spcPct val="0"/>
        </a:spcBef>
        <a:spcAft>
          <a:spcPts val="800"/>
        </a:spcAft>
        <a:buClr>
          <a:srgbClr val="FDAA03"/>
        </a:buClr>
        <a:buSzPct val="100000"/>
        <a:buFont typeface="Arial" pitchFamily="34" charset="0"/>
        <a:buChar char="-"/>
        <a:defRPr sz="1200" b="1">
          <a:solidFill>
            <a:schemeClr val="tx1"/>
          </a:solidFill>
          <a:latin typeface="+mn-lt"/>
        </a:defRPr>
      </a:lvl5pPr>
      <a:lvl6pPr marL="2228850" indent="-228600" algn="l" rtl="0" eaLnBrk="1" fontAlgn="base" hangingPunct="1">
        <a:lnSpc>
          <a:spcPts val="2000"/>
        </a:lnSpc>
        <a:spcBef>
          <a:spcPct val="0"/>
        </a:spcBef>
        <a:spcAft>
          <a:spcPts val="600"/>
        </a:spcAft>
        <a:buClr>
          <a:srgbClr val="FDAA03"/>
        </a:buClr>
        <a:buSzPct val="50000"/>
        <a:buFont typeface="Monotype Sorts" pitchFamily="2" charset="2"/>
        <a:buChar char="n"/>
        <a:defRPr sz="4000" b="1">
          <a:solidFill>
            <a:schemeClr val="tx1"/>
          </a:solidFill>
          <a:latin typeface="ITC Officina Serif Book" charset="0"/>
        </a:defRPr>
      </a:lvl6pPr>
      <a:lvl7pPr marL="2686050" indent="-228600" algn="l" rtl="0" eaLnBrk="1" fontAlgn="base" hangingPunct="1">
        <a:lnSpc>
          <a:spcPts val="2000"/>
        </a:lnSpc>
        <a:spcBef>
          <a:spcPct val="0"/>
        </a:spcBef>
        <a:spcAft>
          <a:spcPts val="600"/>
        </a:spcAft>
        <a:buClr>
          <a:srgbClr val="FDAA03"/>
        </a:buClr>
        <a:buSzPct val="50000"/>
        <a:buFont typeface="Monotype Sorts" pitchFamily="2" charset="2"/>
        <a:buChar char="n"/>
        <a:defRPr sz="4000" b="1">
          <a:solidFill>
            <a:schemeClr val="tx1"/>
          </a:solidFill>
          <a:latin typeface="ITC Officina Serif Book" charset="0"/>
        </a:defRPr>
      </a:lvl7pPr>
      <a:lvl8pPr marL="3143250" indent="-228600" algn="l" rtl="0" eaLnBrk="1" fontAlgn="base" hangingPunct="1">
        <a:lnSpc>
          <a:spcPts val="2000"/>
        </a:lnSpc>
        <a:spcBef>
          <a:spcPct val="0"/>
        </a:spcBef>
        <a:spcAft>
          <a:spcPts val="600"/>
        </a:spcAft>
        <a:buClr>
          <a:srgbClr val="FDAA03"/>
        </a:buClr>
        <a:buSzPct val="50000"/>
        <a:buFont typeface="Monotype Sorts" pitchFamily="2" charset="2"/>
        <a:buChar char="n"/>
        <a:defRPr sz="4000" b="1">
          <a:solidFill>
            <a:schemeClr val="tx1"/>
          </a:solidFill>
          <a:latin typeface="ITC Officina Serif Book" charset="0"/>
        </a:defRPr>
      </a:lvl8pPr>
      <a:lvl9pPr marL="3600450" indent="-228600" algn="l" rtl="0" eaLnBrk="1" fontAlgn="base" hangingPunct="1">
        <a:lnSpc>
          <a:spcPts val="2000"/>
        </a:lnSpc>
        <a:spcBef>
          <a:spcPct val="0"/>
        </a:spcBef>
        <a:spcAft>
          <a:spcPts val="600"/>
        </a:spcAft>
        <a:buClr>
          <a:srgbClr val="FDAA03"/>
        </a:buClr>
        <a:buSzPct val="50000"/>
        <a:buFont typeface="Monotype Sorts" pitchFamily="2" charset="2"/>
        <a:buChar char="n"/>
        <a:defRPr sz="4000" b="1">
          <a:solidFill>
            <a:schemeClr val="tx1"/>
          </a:solidFill>
          <a:latin typeface="ITC Officina Serif Book"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A559C5D1-EAAE-4C03-AF44-E01DCA6B1F23}" type="datetimeFigureOut">
              <a:rPr lang="en-US" smtClean="0">
                <a:solidFill>
                  <a:prstClr val="black">
                    <a:tint val="75000"/>
                  </a:prstClr>
                </a:solidFill>
                <a:latin typeface="Calibri"/>
                <a:cs typeface="+mn-cs"/>
              </a:rPr>
              <a:pPr fontAlgn="auto">
                <a:spcBef>
                  <a:spcPts val="0"/>
                </a:spcBef>
                <a:spcAft>
                  <a:spcPts val="0"/>
                </a:spcAft>
              </a:pPr>
              <a:t>11/3/2011</a:t>
            </a:fld>
            <a:endParaRPr lang="en-US">
              <a:solidFill>
                <a:prstClr val="black">
                  <a:tint val="75000"/>
                </a:prstClr>
              </a:solidFill>
              <a:latin typeface="Calibri"/>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a:solidFill>
                <a:prstClr val="black">
                  <a:tint val="75000"/>
                </a:prstClr>
              </a:solidFill>
              <a:latin typeface="Calibri"/>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336CED6F-A135-43C0-9357-09731E347093}" type="slidenum">
              <a:rPr lang="en-US" smtClean="0">
                <a:solidFill>
                  <a:prstClr val="black">
                    <a:tint val="75000"/>
                  </a:prstClr>
                </a:solidFill>
                <a:latin typeface="Calibri"/>
                <a:cs typeface="+mn-cs"/>
              </a:rPr>
              <a:pPr fontAlgn="auto">
                <a:spcBef>
                  <a:spcPts val="0"/>
                </a:spcBef>
                <a:spcAft>
                  <a:spcPts val="0"/>
                </a:spcAft>
              </a:pPr>
              <a:t>‹#›</a:t>
            </a:fld>
            <a:endParaRPr lang="en-US">
              <a:solidFill>
                <a:prstClr val="black">
                  <a:tint val="75000"/>
                </a:prstClr>
              </a:solidFill>
              <a:latin typeface="Calibri"/>
              <a:cs typeface="+mn-cs"/>
            </a:endParaRPr>
          </a:p>
        </p:txBody>
      </p:sp>
    </p:spTree>
    <p:extLst>
      <p:ext uri="{BB962C8B-B14F-4D97-AF65-F5344CB8AC3E}">
        <p14:creationId xmlns:p14="http://schemas.microsoft.com/office/powerpoint/2010/main" val="2031691647"/>
      </p:ext>
    </p:extLst>
  </p:cSld>
  <p:clrMap bg1="lt1" tx1="dk1" bg2="lt2" tx2="dk2" accent1="accent1" accent2="accent2" accent3="accent3" accent4="accent4" accent5="accent5" accent6="accent6" hlink="hlink" folHlink="folHlink"/>
  <p:sldLayoutIdLst>
    <p:sldLayoutId id="2147484468" r:id="rId1"/>
    <p:sldLayoutId id="2147484469" r:id="rId2"/>
    <p:sldLayoutId id="2147484470" r:id="rId3"/>
    <p:sldLayoutId id="2147484471" r:id="rId4"/>
    <p:sldLayoutId id="2147484472" r:id="rId5"/>
    <p:sldLayoutId id="2147484473" r:id="rId6"/>
    <p:sldLayoutId id="2147484474" r:id="rId7"/>
    <p:sldLayoutId id="2147484475" r:id="rId8"/>
    <p:sldLayoutId id="2147484476" r:id="rId9"/>
    <p:sldLayoutId id="2147484477" r:id="rId10"/>
    <p:sldLayoutId id="214748447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2.png"/><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diagramLayout" Target="../diagrams/layout3.xml"/><Relationship Id="rId7" Type="http://schemas.openxmlformats.org/officeDocument/2006/relationships/image" Target="../media/image12.png"/><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9.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55.xml"/></Relationships>
</file>

<file path=ppt/slides/_rels/slide22.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diagramLayout" Target="../diagrams/layout4.xml"/><Relationship Id="rId7" Type="http://schemas.openxmlformats.org/officeDocument/2006/relationships/image" Target="../media/image12.png"/><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10" Type="http://schemas.openxmlformats.org/officeDocument/2006/relationships/image" Target="../media/image16.png"/><Relationship Id="rId4" Type="http://schemas.openxmlformats.org/officeDocument/2006/relationships/diagramQuickStyle" Target="../diagrams/quickStyle4.xml"/><Relationship Id="rId9" Type="http://schemas.openxmlformats.org/officeDocument/2006/relationships/image" Target="../media/image15.gif"/></Relationships>
</file>

<file path=ppt/slides/_rels/slide23.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diagramLayout" Target="../diagrams/layout5.xml"/><Relationship Id="rId7" Type="http://schemas.openxmlformats.org/officeDocument/2006/relationships/image" Target="../media/image12.png"/><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 Id="rId9" Type="http://schemas.openxmlformats.org/officeDocument/2006/relationships/image" Target="../media/image17.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diagramLayout" Target="../diagrams/layout6.xml"/><Relationship Id="rId7" Type="http://schemas.openxmlformats.org/officeDocument/2006/relationships/image" Target="../media/image12.png"/><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11" Type="http://schemas.openxmlformats.org/officeDocument/2006/relationships/image" Target="../media/image16.png"/><Relationship Id="rId5" Type="http://schemas.openxmlformats.org/officeDocument/2006/relationships/diagramColors" Target="../diagrams/colors6.xml"/><Relationship Id="rId10" Type="http://schemas.openxmlformats.org/officeDocument/2006/relationships/image" Target="../media/image15.gif"/><Relationship Id="rId4" Type="http://schemas.openxmlformats.org/officeDocument/2006/relationships/diagramQuickStyle" Target="../diagrams/quickStyle6.xml"/><Relationship Id="rId9" Type="http://schemas.openxmlformats.org/officeDocument/2006/relationships/image" Target="../media/image17.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9.jpeg"/><Relationship Id="rId7" Type="http://schemas.openxmlformats.org/officeDocument/2006/relationships/image" Target="../media/image23.jpeg"/><Relationship Id="rId2" Type="http://schemas.openxmlformats.org/officeDocument/2006/relationships/notesSlide" Target="../notesSlides/notesSlide2.xml"/><Relationship Id="rId1" Type="http://schemas.openxmlformats.org/officeDocument/2006/relationships/slideLayout" Target="../slideLayouts/slideLayout39.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jpeg"/></Relationships>
</file>

<file path=ppt/slides/_rels/slide34.xml.rels><?xml version="1.0" encoding="UTF-8" standalone="yes"?>
<Relationships xmlns="http://schemas.openxmlformats.org/package/2006/relationships"><Relationship Id="rId3" Type="http://schemas.openxmlformats.org/officeDocument/2006/relationships/image" Target="../media/image25.png"/><Relationship Id="rId7" Type="http://schemas.openxmlformats.org/officeDocument/2006/relationships/image" Target="../media/image2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anubis.iseclab.org/?action=result&amp;task_id=1167a57d1aa905e949df5d5478ab23bf9" TargetMode="External"/><Relationship Id="rId5" Type="http://schemas.openxmlformats.org/officeDocument/2006/relationships/image" Target="../media/image26.png"/><Relationship Id="rId4" Type="http://schemas.openxmlformats.org/officeDocument/2006/relationships/image" Target="../media/image19.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6.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Layout" Target="../slideLayouts/slideLayout12.xml"/><Relationship Id="rId4" Type="http://schemas.openxmlformats.org/officeDocument/2006/relationships/image" Target="../media/image7.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2762250"/>
          </a:xfrm>
        </p:spPr>
        <p:txBody>
          <a:bodyPr>
            <a:normAutofit fontScale="90000"/>
          </a:bodyPr>
          <a:lstStyle/>
          <a:p>
            <a:r>
              <a:rPr lang="en-US" dirty="0" smtClean="0"/>
              <a:t>A (very) Brief</a:t>
            </a:r>
            <a:br>
              <a:rPr lang="en-US" dirty="0" smtClean="0"/>
            </a:br>
            <a:r>
              <a:rPr lang="en-US" dirty="0" smtClean="0"/>
              <a:t>Introduction to the</a:t>
            </a:r>
            <a:br>
              <a:rPr lang="en-US" dirty="0" smtClean="0"/>
            </a:br>
            <a:r>
              <a:rPr lang="en-US" dirty="0" smtClean="0"/>
              <a:t>Cyber Observables eXpression (CybOX)</a:t>
            </a:r>
            <a:br>
              <a:rPr lang="en-US" dirty="0" smtClean="0"/>
            </a:br>
            <a:endParaRPr lang="en-US" dirty="0"/>
          </a:p>
        </p:txBody>
      </p:sp>
      <p:sp>
        <p:nvSpPr>
          <p:cNvPr id="4" name="Subtitle 2"/>
          <p:cNvSpPr>
            <a:spLocks noGrp="1"/>
          </p:cNvSpPr>
          <p:nvPr>
            <p:ph type="subTitle" idx="1"/>
          </p:nvPr>
        </p:nvSpPr>
        <p:spPr/>
        <p:txBody>
          <a:bodyPr/>
          <a:lstStyle/>
          <a:p>
            <a:r>
              <a:rPr lang="en-US" dirty="0" smtClean="0"/>
              <a:t>IT Security Automation Conference</a:t>
            </a:r>
            <a:endParaRPr lang="en-US" sz="2400" dirty="0" smtClean="0"/>
          </a:p>
          <a:p>
            <a:endParaRPr lang="en-US" sz="2400" dirty="0" smtClean="0"/>
          </a:p>
          <a:p>
            <a:r>
              <a:rPr lang="en-US" sz="2400" dirty="0" smtClean="0"/>
              <a:t>October 31</a:t>
            </a:r>
            <a:r>
              <a:rPr lang="en-US" sz="2400" baseline="30000" dirty="0" smtClean="0"/>
              <a:t>st</a:t>
            </a:r>
            <a:r>
              <a:rPr lang="en-US" sz="2400" dirty="0" smtClean="0"/>
              <a:t> 2011</a:t>
            </a:r>
            <a:endParaRPr lang="en-US" sz="2400" dirty="0"/>
          </a:p>
        </p:txBody>
      </p:sp>
    </p:spTree>
    <p:extLst>
      <p:ext uri="{BB962C8B-B14F-4D97-AF65-F5344CB8AC3E}">
        <p14:creationId xmlns:p14="http://schemas.microsoft.com/office/powerpoint/2010/main" val="3608830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Through utilization of the standardized CybOX language, relevant observable events or properties can be </a:t>
            </a:r>
            <a:endParaRPr lang="en-US" sz="2400" dirty="0" smtClean="0"/>
          </a:p>
          <a:p>
            <a:pPr lvl="1"/>
            <a:r>
              <a:rPr lang="en-US" sz="2000" dirty="0" smtClean="0"/>
              <a:t>captured </a:t>
            </a:r>
            <a:r>
              <a:rPr lang="en-US" sz="2000" dirty="0"/>
              <a:t>and shared, </a:t>
            </a:r>
            <a:endParaRPr lang="en-US" sz="2000" dirty="0" smtClean="0"/>
          </a:p>
          <a:p>
            <a:pPr lvl="1"/>
            <a:r>
              <a:rPr lang="en-US" sz="2000" dirty="0" smtClean="0"/>
              <a:t>defined </a:t>
            </a:r>
            <a:r>
              <a:rPr lang="en-US" sz="2000" dirty="0"/>
              <a:t>in rules </a:t>
            </a:r>
            <a:endParaRPr lang="en-US" sz="2000" dirty="0" smtClean="0"/>
          </a:p>
          <a:p>
            <a:pPr lvl="1"/>
            <a:r>
              <a:rPr lang="en-US" sz="2000" dirty="0" smtClean="0"/>
              <a:t>or </a:t>
            </a:r>
            <a:r>
              <a:rPr lang="en-US" sz="2000" dirty="0"/>
              <a:t>used to adorn the appropriate portions of attack patterns and malware profiles in order to tie the logical pattern constructs to real-world evidence of their occurrence or presence for attack detection and characterization. </a:t>
            </a:r>
            <a:endParaRPr lang="en-US" sz="2000" dirty="0" smtClean="0"/>
          </a:p>
          <a:p>
            <a:endParaRPr lang="en-US" sz="2400" dirty="0" smtClean="0"/>
          </a:p>
          <a:p>
            <a:r>
              <a:rPr lang="en-US" sz="2400" dirty="0" smtClean="0"/>
              <a:t>Incident </a:t>
            </a:r>
            <a:r>
              <a:rPr lang="en-US" sz="2400" dirty="0"/>
              <a:t>response and management can then take advantage of all of these capabilities to investigate occurring incidents, improve overall situational awareness and improve future attack detection, prevention and response.</a:t>
            </a:r>
          </a:p>
          <a:p>
            <a:pPr marL="0" indent="0">
              <a:buNone/>
            </a:pP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1142803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041148"/>
            <a:ext cx="7696200" cy="5238578"/>
          </a:xfrm>
        </p:spPr>
        <p:txBody>
          <a:bodyPr/>
          <a:lstStyle/>
          <a:p>
            <a:r>
              <a:rPr lang="en-US" dirty="0" smtClean="0"/>
              <a:t>Characterizing </a:t>
            </a:r>
            <a:r>
              <a:rPr lang="en-US" dirty="0"/>
              <a:t>event records or streams as standardized </a:t>
            </a:r>
            <a:r>
              <a:rPr lang="en-US" dirty="0" smtClean="0"/>
              <a:t>observables</a:t>
            </a:r>
          </a:p>
          <a:p>
            <a:pPr marL="341312" lvl="1" indent="0">
              <a:buNone/>
            </a:pPr>
            <a:r>
              <a:rPr lang="en-US" dirty="0" smtClean="0"/>
              <a:t>[</a:t>
            </a:r>
            <a:r>
              <a:rPr lang="en-US" dirty="0"/>
              <a:t>observable </a:t>
            </a:r>
            <a:r>
              <a:rPr lang="en-US" dirty="0" err="1"/>
              <a:t>isComposedOf</a:t>
            </a:r>
            <a:r>
              <a:rPr lang="en-US" dirty="0"/>
              <a:t> event]</a:t>
            </a:r>
          </a:p>
          <a:p>
            <a:pPr marL="0" indent="0">
              <a:buNone/>
            </a:pPr>
            <a:endParaRPr lang="en-US" dirty="0"/>
          </a:p>
          <a:p>
            <a:r>
              <a:rPr lang="en-US" dirty="0" smtClean="0"/>
              <a:t>Mapping </a:t>
            </a:r>
            <a:r>
              <a:rPr lang="en-US" dirty="0"/>
              <a:t>observables to detection rules</a:t>
            </a:r>
          </a:p>
          <a:p>
            <a:pPr marL="341312" lvl="1" indent="0">
              <a:buNone/>
            </a:pPr>
            <a:r>
              <a:rPr lang="en-US" dirty="0" smtClean="0"/>
              <a:t>[</a:t>
            </a:r>
            <a:r>
              <a:rPr lang="en-US" dirty="0"/>
              <a:t>observable </a:t>
            </a:r>
            <a:r>
              <a:rPr lang="en-US" dirty="0" err="1"/>
              <a:t>isModeledBy</a:t>
            </a:r>
            <a:r>
              <a:rPr lang="en-US" dirty="0"/>
              <a:t> </a:t>
            </a:r>
            <a:r>
              <a:rPr lang="en-US" dirty="0" err="1"/>
              <a:t>detectionRule</a:t>
            </a:r>
            <a:r>
              <a:rPr lang="en-US" dirty="0"/>
              <a:t>]</a:t>
            </a:r>
          </a:p>
          <a:p>
            <a:pPr marL="0" indent="0">
              <a:buNone/>
            </a:pPr>
            <a:endParaRPr lang="en-US" dirty="0"/>
          </a:p>
          <a:p>
            <a:r>
              <a:rPr lang="en-US" dirty="0" smtClean="0"/>
              <a:t>Mapping </a:t>
            </a:r>
            <a:r>
              <a:rPr lang="en-US" dirty="0"/>
              <a:t>attack patterns to observables</a:t>
            </a:r>
          </a:p>
          <a:p>
            <a:pPr marL="341312" lvl="1" indent="0">
              <a:buNone/>
            </a:pPr>
            <a:r>
              <a:rPr lang="en-US" dirty="0" smtClean="0"/>
              <a:t>[</a:t>
            </a:r>
            <a:r>
              <a:rPr lang="en-US" dirty="0" err="1"/>
              <a:t>attackPatternElement</a:t>
            </a:r>
            <a:r>
              <a:rPr lang="en-US" dirty="0"/>
              <a:t> </a:t>
            </a:r>
            <a:r>
              <a:rPr lang="en-US" dirty="0" err="1"/>
              <a:t>isExposedBy</a:t>
            </a:r>
            <a:r>
              <a:rPr lang="en-US" dirty="0"/>
              <a:t> observable]</a:t>
            </a:r>
          </a:p>
          <a:p>
            <a:pPr marL="0" indent="0">
              <a:buNone/>
            </a:pPr>
            <a:endParaRPr lang="en-US" dirty="0"/>
          </a:p>
          <a:p>
            <a:r>
              <a:rPr lang="en-US" dirty="0" smtClean="0"/>
              <a:t>Mapping </a:t>
            </a:r>
            <a:r>
              <a:rPr lang="en-US" dirty="0"/>
              <a:t>malware characteristics to </a:t>
            </a:r>
            <a:r>
              <a:rPr lang="en-US" dirty="0" smtClean="0"/>
              <a:t>observables</a:t>
            </a:r>
          </a:p>
          <a:p>
            <a:pPr marL="341312" lvl="1" indent="0">
              <a:buNone/>
            </a:pPr>
            <a:r>
              <a:rPr lang="en-US" dirty="0" smtClean="0"/>
              <a:t>[</a:t>
            </a:r>
            <a:r>
              <a:rPr lang="en-US" dirty="0" err="1" smtClean="0"/>
              <a:t>malwareCharacteristic</a:t>
            </a:r>
            <a:r>
              <a:rPr lang="en-US" dirty="0" smtClean="0"/>
              <a:t> </a:t>
            </a:r>
            <a:r>
              <a:rPr lang="en-US" dirty="0" err="1"/>
              <a:t>isExposedBy</a:t>
            </a:r>
            <a:r>
              <a:rPr lang="en-US" dirty="0"/>
              <a:t> observable]</a:t>
            </a:r>
          </a:p>
          <a:p>
            <a:endParaRPr lang="en-US" dirty="0" smtClean="0"/>
          </a:p>
          <a:p>
            <a:pPr marL="227013" lvl="1">
              <a:lnSpc>
                <a:spcPts val="2200"/>
              </a:lnSpc>
              <a:buSzPct val="100000"/>
              <a:buFont typeface="Arial" charset="0"/>
              <a:buChar char="■"/>
            </a:pPr>
            <a:r>
              <a:rPr lang="en-US" sz="2000" dirty="0">
                <a:ea typeface="+mn-ea"/>
                <a:cs typeface="+mn-cs"/>
              </a:rPr>
              <a:t>Incident Management automation through information exchange of standardized </a:t>
            </a:r>
            <a:r>
              <a:rPr lang="en-US" sz="2000" dirty="0" smtClean="0">
                <a:ea typeface="+mn-ea"/>
                <a:cs typeface="+mn-cs"/>
              </a:rPr>
              <a:t>observables-based content</a:t>
            </a:r>
            <a:endParaRPr lang="en-US" sz="2000" dirty="0">
              <a:ea typeface="+mn-ea"/>
              <a:cs typeface="+mn-cs"/>
            </a:endParaRPr>
          </a:p>
          <a:p>
            <a:endParaRPr lang="en-US" dirty="0"/>
          </a:p>
        </p:txBody>
      </p:sp>
      <p:sp>
        <p:nvSpPr>
          <p:cNvPr id="3" name="Title 2"/>
          <p:cNvSpPr>
            <a:spLocks noGrp="1"/>
          </p:cNvSpPr>
          <p:nvPr>
            <p:ph type="title"/>
          </p:nvPr>
        </p:nvSpPr>
        <p:spPr>
          <a:xfrm>
            <a:off x="235391" y="96586"/>
            <a:ext cx="8763754" cy="944562"/>
          </a:xfrm>
        </p:spPr>
        <p:txBody>
          <a:bodyPr/>
          <a:lstStyle/>
          <a:p>
            <a:r>
              <a:rPr lang="en-US" dirty="0" smtClean="0"/>
              <a:t>The Role of Cyber Observables in Interoperability</a:t>
            </a:r>
            <a:endParaRPr lang="en-US" dirty="0"/>
          </a:p>
        </p:txBody>
      </p:sp>
    </p:spTree>
    <p:extLst>
      <p:ext uri="{BB962C8B-B14F-4D97-AF65-F5344CB8AC3E}">
        <p14:creationId xmlns:p14="http://schemas.microsoft.com/office/powerpoint/2010/main" val="21182589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6258"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569913" y="534988"/>
            <a:ext cx="8391525" cy="6232525"/>
          </a:xfrm>
        </p:spPr>
      </p:pic>
      <p:grpSp>
        <p:nvGrpSpPr>
          <p:cNvPr id="16" name="Group 15"/>
          <p:cNvGrpSpPr>
            <a:grpSpLocks/>
          </p:cNvGrpSpPr>
          <p:nvPr/>
        </p:nvGrpSpPr>
        <p:grpSpPr bwMode="auto">
          <a:xfrm>
            <a:off x="923925" y="198438"/>
            <a:ext cx="3168650" cy="2952750"/>
            <a:chOff x="923453" y="199176"/>
            <a:chExt cx="3168713" cy="2951430"/>
          </a:xfrm>
        </p:grpSpPr>
        <p:sp>
          <p:nvSpPr>
            <p:cNvPr id="96272" name="Rounded Rectangle 7"/>
            <p:cNvSpPr>
              <a:spLocks noChangeArrowheads="1"/>
            </p:cNvSpPr>
            <p:nvPr/>
          </p:nvSpPr>
          <p:spPr bwMode="auto">
            <a:xfrm>
              <a:off x="923453" y="199176"/>
              <a:ext cx="3168713" cy="2951430"/>
            </a:xfrm>
            <a:prstGeom prst="roundRect">
              <a:avLst>
                <a:gd name="adj" fmla="val 16667"/>
              </a:avLst>
            </a:prstGeom>
            <a:noFill/>
            <a:ln w="2857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0" hangingPunct="0">
                <a:lnSpc>
                  <a:spcPts val="2500"/>
                </a:lnSpc>
                <a:spcAft>
                  <a:spcPts val="1000"/>
                </a:spcAft>
                <a:buClr>
                  <a:srgbClr val="FDAA03"/>
                </a:buClr>
              </a:pPr>
              <a:endParaRPr lang="en-US" b="1"/>
            </a:p>
          </p:txBody>
        </p:sp>
        <p:sp>
          <p:nvSpPr>
            <p:cNvPr id="96273" name="TextBox 11"/>
            <p:cNvSpPr txBox="1">
              <a:spLocks noChangeArrowheads="1"/>
            </p:cNvSpPr>
            <p:nvPr/>
          </p:nvSpPr>
          <p:spPr bwMode="auto">
            <a:xfrm>
              <a:off x="1893164" y="258954"/>
              <a:ext cx="9925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solidFill>
                    <a:srgbClr val="FF0000"/>
                  </a:solidFill>
                </a:rPr>
                <a:t>CAPEC</a:t>
              </a:r>
            </a:p>
          </p:txBody>
        </p:sp>
      </p:grpSp>
      <p:grpSp>
        <p:nvGrpSpPr>
          <p:cNvPr id="17" name="Group 16"/>
          <p:cNvGrpSpPr>
            <a:grpSpLocks/>
          </p:cNvGrpSpPr>
          <p:nvPr/>
        </p:nvGrpSpPr>
        <p:grpSpPr bwMode="auto">
          <a:xfrm>
            <a:off x="5394325" y="198438"/>
            <a:ext cx="3168650" cy="2952750"/>
            <a:chOff x="5394356" y="199176"/>
            <a:chExt cx="3168713" cy="2951430"/>
          </a:xfrm>
        </p:grpSpPr>
        <p:sp>
          <p:nvSpPr>
            <p:cNvPr id="96270" name="Rounded Rectangle 8"/>
            <p:cNvSpPr>
              <a:spLocks noChangeArrowheads="1"/>
            </p:cNvSpPr>
            <p:nvPr/>
          </p:nvSpPr>
          <p:spPr bwMode="auto">
            <a:xfrm>
              <a:off x="5394356" y="199176"/>
              <a:ext cx="3168713" cy="2951430"/>
            </a:xfrm>
            <a:prstGeom prst="roundRect">
              <a:avLst>
                <a:gd name="adj" fmla="val 16667"/>
              </a:avLst>
            </a:prstGeom>
            <a:noFill/>
            <a:ln w="28575" algn="ctr">
              <a:solidFill>
                <a:srgbClr val="FFC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0" hangingPunct="0">
                <a:lnSpc>
                  <a:spcPts val="2500"/>
                </a:lnSpc>
                <a:spcAft>
                  <a:spcPts val="1000"/>
                </a:spcAft>
                <a:buClr>
                  <a:srgbClr val="FDAA03"/>
                </a:buClr>
              </a:pPr>
              <a:endParaRPr lang="en-US" b="1"/>
            </a:p>
          </p:txBody>
        </p:sp>
        <p:sp>
          <p:nvSpPr>
            <p:cNvPr id="96271" name="TextBox 12"/>
            <p:cNvSpPr txBox="1">
              <a:spLocks noChangeArrowheads="1"/>
            </p:cNvSpPr>
            <p:nvPr/>
          </p:nvSpPr>
          <p:spPr bwMode="auto">
            <a:xfrm>
              <a:off x="6546542" y="258954"/>
              <a:ext cx="8643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solidFill>
                    <a:srgbClr val="FFC000"/>
                  </a:solidFill>
                </a:rPr>
                <a:t>MAEC</a:t>
              </a:r>
            </a:p>
          </p:txBody>
        </p:sp>
      </p:grpSp>
      <p:grpSp>
        <p:nvGrpSpPr>
          <p:cNvPr id="19" name="Group 18"/>
          <p:cNvGrpSpPr>
            <a:grpSpLocks/>
          </p:cNvGrpSpPr>
          <p:nvPr/>
        </p:nvGrpSpPr>
        <p:grpSpPr bwMode="auto">
          <a:xfrm>
            <a:off x="2571750" y="4129088"/>
            <a:ext cx="2252663" cy="2728912"/>
            <a:chOff x="2571184" y="4128380"/>
            <a:chExt cx="2252803" cy="2729620"/>
          </a:xfrm>
        </p:grpSpPr>
        <p:sp>
          <p:nvSpPr>
            <p:cNvPr id="96268" name="Rounded Rectangle 9"/>
            <p:cNvSpPr>
              <a:spLocks noChangeArrowheads="1"/>
            </p:cNvSpPr>
            <p:nvPr/>
          </p:nvSpPr>
          <p:spPr bwMode="auto">
            <a:xfrm>
              <a:off x="2571184" y="4128380"/>
              <a:ext cx="2252803" cy="2729620"/>
            </a:xfrm>
            <a:prstGeom prst="roundRect">
              <a:avLst>
                <a:gd name="adj" fmla="val 16667"/>
              </a:avLst>
            </a:prstGeom>
            <a:noFill/>
            <a:ln w="28575" algn="ctr">
              <a:solidFill>
                <a:srgbClr val="92D05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0" hangingPunct="0">
                <a:lnSpc>
                  <a:spcPts val="2500"/>
                </a:lnSpc>
                <a:spcAft>
                  <a:spcPts val="1000"/>
                </a:spcAft>
                <a:buClr>
                  <a:srgbClr val="FDAA03"/>
                </a:buClr>
              </a:pPr>
              <a:endParaRPr lang="en-US" b="1"/>
            </a:p>
          </p:txBody>
        </p:sp>
        <p:sp>
          <p:nvSpPr>
            <p:cNvPr id="96269" name="TextBox 13"/>
            <p:cNvSpPr txBox="1">
              <a:spLocks noChangeArrowheads="1"/>
            </p:cNvSpPr>
            <p:nvPr/>
          </p:nvSpPr>
          <p:spPr bwMode="auto">
            <a:xfrm>
              <a:off x="2705006" y="4177972"/>
              <a:ext cx="65915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solidFill>
                    <a:srgbClr val="92D050"/>
                  </a:solidFill>
                </a:rPr>
                <a:t>CEE</a:t>
              </a:r>
            </a:p>
          </p:txBody>
        </p:sp>
      </p:grpSp>
      <p:grpSp>
        <p:nvGrpSpPr>
          <p:cNvPr id="18" name="Group 17"/>
          <p:cNvGrpSpPr>
            <a:grpSpLocks/>
          </p:cNvGrpSpPr>
          <p:nvPr/>
        </p:nvGrpSpPr>
        <p:grpSpPr bwMode="auto">
          <a:xfrm>
            <a:off x="2225675" y="3232150"/>
            <a:ext cx="5080000" cy="3625850"/>
            <a:chOff x="2225643" y="3232087"/>
            <a:chExt cx="5080504" cy="2261103"/>
          </a:xfrm>
        </p:grpSpPr>
        <p:sp>
          <p:nvSpPr>
            <p:cNvPr id="96266" name="Rounded Rectangle 10"/>
            <p:cNvSpPr>
              <a:spLocks noChangeArrowheads="1"/>
            </p:cNvSpPr>
            <p:nvPr/>
          </p:nvSpPr>
          <p:spPr bwMode="auto">
            <a:xfrm>
              <a:off x="2225643" y="3232087"/>
              <a:ext cx="5080504" cy="2261103"/>
            </a:xfrm>
            <a:prstGeom prst="roundRect">
              <a:avLst>
                <a:gd name="adj" fmla="val 16667"/>
              </a:avLst>
            </a:prstGeom>
            <a:noFill/>
            <a:ln w="28575"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0" hangingPunct="0">
                <a:lnSpc>
                  <a:spcPts val="2500"/>
                </a:lnSpc>
                <a:spcAft>
                  <a:spcPts val="1000"/>
                </a:spcAft>
                <a:buClr>
                  <a:srgbClr val="FDAA03"/>
                </a:buClr>
              </a:pPr>
              <a:endParaRPr lang="en-US" b="1"/>
            </a:p>
          </p:txBody>
        </p:sp>
        <p:sp>
          <p:nvSpPr>
            <p:cNvPr id="96267" name="TextBox 14"/>
            <p:cNvSpPr txBox="1">
              <a:spLocks noChangeArrowheads="1"/>
            </p:cNvSpPr>
            <p:nvPr/>
          </p:nvSpPr>
          <p:spPr bwMode="auto">
            <a:xfrm>
              <a:off x="2507809" y="3317516"/>
              <a:ext cx="9541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solidFill>
                    <a:srgbClr val="00B0F0"/>
                  </a:solidFill>
                </a:rPr>
                <a:t>CybOX</a:t>
              </a:r>
            </a:p>
          </p:txBody>
        </p:sp>
      </p:grpSp>
      <p:grpSp>
        <p:nvGrpSpPr>
          <p:cNvPr id="22" name="Group 21"/>
          <p:cNvGrpSpPr>
            <a:grpSpLocks/>
          </p:cNvGrpSpPr>
          <p:nvPr/>
        </p:nvGrpSpPr>
        <p:grpSpPr bwMode="auto">
          <a:xfrm>
            <a:off x="127000" y="73025"/>
            <a:ext cx="8899525" cy="6784975"/>
            <a:chOff x="126749" y="72428"/>
            <a:chExt cx="8899556" cy="6785572"/>
          </a:xfrm>
        </p:grpSpPr>
        <p:sp>
          <p:nvSpPr>
            <p:cNvPr id="96264" name="Rounded Rectangle 19"/>
            <p:cNvSpPr>
              <a:spLocks noChangeArrowheads="1"/>
            </p:cNvSpPr>
            <p:nvPr/>
          </p:nvSpPr>
          <p:spPr bwMode="auto">
            <a:xfrm>
              <a:off x="126749" y="72428"/>
              <a:ext cx="8899556" cy="6785572"/>
            </a:xfrm>
            <a:prstGeom prst="roundRect">
              <a:avLst>
                <a:gd name="adj" fmla="val 16667"/>
              </a:avLst>
            </a:prstGeom>
            <a:noFill/>
            <a:ln w="2857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0" hangingPunct="0">
                <a:lnSpc>
                  <a:spcPts val="2500"/>
                </a:lnSpc>
                <a:spcAft>
                  <a:spcPts val="1000"/>
                </a:spcAft>
                <a:buClr>
                  <a:srgbClr val="FDAA03"/>
                </a:buClr>
              </a:pPr>
              <a:endParaRPr lang="en-US" b="1"/>
            </a:p>
          </p:txBody>
        </p:sp>
        <p:sp>
          <p:nvSpPr>
            <p:cNvPr id="96265" name="TextBox 20"/>
            <p:cNvSpPr txBox="1">
              <a:spLocks noChangeArrowheads="1"/>
            </p:cNvSpPr>
            <p:nvPr/>
          </p:nvSpPr>
          <p:spPr bwMode="auto">
            <a:xfrm>
              <a:off x="4397844" y="163715"/>
              <a:ext cx="73609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solidFill>
                    <a:srgbClr val="0070C0"/>
                  </a:solidFill>
                </a:rPr>
                <a:t>IR/IM</a:t>
              </a:r>
            </a:p>
          </p:txBody>
        </p:sp>
      </p:grpSp>
    </p:spTree>
    <p:extLst>
      <p:ext uri="{BB962C8B-B14F-4D97-AF65-F5344CB8AC3E}">
        <p14:creationId xmlns:p14="http://schemas.microsoft.com/office/powerpoint/2010/main" val="3379308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Content Placeholder 1"/>
          <p:cNvSpPr>
            <a:spLocks noGrp="1"/>
          </p:cNvSpPr>
          <p:nvPr>
            <p:ph idx="1"/>
          </p:nvPr>
        </p:nvSpPr>
        <p:spPr>
          <a:xfrm>
            <a:off x="685800" y="725031"/>
            <a:ext cx="7696200" cy="5585233"/>
          </a:xfrm>
        </p:spPr>
        <p:txBody>
          <a:bodyPr/>
          <a:lstStyle/>
          <a:p>
            <a:pPr eaLnBrk="1" hangingPunct="1">
              <a:lnSpc>
                <a:spcPct val="100000"/>
              </a:lnSpc>
            </a:pPr>
            <a:r>
              <a:rPr lang="en-US" sz="1800" dirty="0" smtClean="0"/>
              <a:t>September 2009: Originally introduced as part of CAPEC adornment to the structured Attack Execution Flow</a:t>
            </a:r>
          </a:p>
          <a:p>
            <a:pPr eaLnBrk="1" hangingPunct="1">
              <a:lnSpc>
                <a:spcPct val="100000"/>
              </a:lnSpc>
            </a:pPr>
            <a:r>
              <a:rPr lang="en-US" sz="1800" dirty="0" smtClean="0"/>
              <a:t>June 2010: Broader relevance to MSM recognized leading to CAPEC, MAEC &amp; CEE teams collaborating to define one common structure to serve the common needs</a:t>
            </a:r>
          </a:p>
          <a:p>
            <a:pPr eaLnBrk="1" hangingPunct="1">
              <a:lnSpc>
                <a:spcPct val="100000"/>
              </a:lnSpc>
            </a:pPr>
            <a:r>
              <a:rPr lang="en-US" sz="1800" dirty="0" smtClean="0"/>
              <a:t>August 2010: Discussed with US-CERT at GFIRST 2010</a:t>
            </a:r>
          </a:p>
          <a:p>
            <a:pPr eaLnBrk="1" hangingPunct="1">
              <a:lnSpc>
                <a:spcPct val="100000"/>
              </a:lnSpc>
            </a:pPr>
            <a:r>
              <a:rPr lang="en-US" sz="1800" dirty="0" smtClean="0"/>
              <a:t>December 2010: Cyber Observables schema draft v0.4 completed</a:t>
            </a:r>
          </a:p>
          <a:p>
            <a:pPr eaLnBrk="1" hangingPunct="1">
              <a:lnSpc>
                <a:spcPct val="100000"/>
              </a:lnSpc>
            </a:pPr>
            <a:r>
              <a:rPr lang="en-US" sz="1800" dirty="0" smtClean="0"/>
              <a:t>December 2010: Discussions with </a:t>
            </a:r>
            <a:r>
              <a:rPr lang="en-US" sz="1800" dirty="0" err="1" smtClean="0"/>
              <a:t>Mandiant</a:t>
            </a:r>
            <a:r>
              <a:rPr lang="en-US" sz="1800" dirty="0" smtClean="0"/>
              <a:t> for collaboration and alignment between Cyber Observables and </a:t>
            </a:r>
            <a:r>
              <a:rPr lang="en-US" sz="1800" dirty="0" err="1" smtClean="0"/>
              <a:t>Mandiant</a:t>
            </a:r>
            <a:r>
              <a:rPr lang="en-US" sz="1800" dirty="0" smtClean="0"/>
              <a:t> OpenIOC</a:t>
            </a:r>
          </a:p>
          <a:p>
            <a:pPr eaLnBrk="1" hangingPunct="1">
              <a:lnSpc>
                <a:spcPct val="100000"/>
              </a:lnSpc>
            </a:pPr>
            <a:r>
              <a:rPr lang="en-US" sz="1800" dirty="0" smtClean="0"/>
              <a:t>January 2011: Discussed &amp; briefed with MITRE CSOC</a:t>
            </a:r>
          </a:p>
          <a:p>
            <a:pPr eaLnBrk="1" hangingPunct="1">
              <a:lnSpc>
                <a:spcPct val="100000"/>
              </a:lnSpc>
            </a:pPr>
            <a:r>
              <a:rPr lang="en-US" sz="1800" dirty="0" smtClean="0"/>
              <a:t>February 2011: Discussed &amp; briefed with NIST – EMAP and US-CERT who also have a need for this construct and had begun to work on parallel solutions</a:t>
            </a:r>
          </a:p>
          <a:p>
            <a:pPr eaLnBrk="1" hangingPunct="1">
              <a:lnSpc>
                <a:spcPct val="100000"/>
              </a:lnSpc>
            </a:pPr>
            <a:r>
              <a:rPr lang="en-US" sz="1800" dirty="0" smtClean="0"/>
              <a:t>May 2011: Schematic alignment and integration with CEE</a:t>
            </a:r>
          </a:p>
          <a:p>
            <a:pPr eaLnBrk="1" hangingPunct="1">
              <a:lnSpc>
                <a:spcPct val="100000"/>
              </a:lnSpc>
            </a:pPr>
            <a:r>
              <a:rPr lang="en-US" sz="1800" dirty="0" smtClean="0"/>
              <a:t>May 2011: Spun off as independent effort called the Cyber Observable eXpression (CybOX)</a:t>
            </a:r>
          </a:p>
          <a:p>
            <a:pPr eaLnBrk="1" hangingPunct="1">
              <a:lnSpc>
                <a:spcPct val="100000"/>
              </a:lnSpc>
            </a:pPr>
            <a:r>
              <a:rPr lang="en-US" sz="1800" dirty="0" smtClean="0"/>
              <a:t>Oct 2011: CybOX website launched with initial schema Version 0.6</a:t>
            </a:r>
          </a:p>
        </p:txBody>
      </p:sp>
      <p:sp>
        <p:nvSpPr>
          <p:cNvPr id="77827" name="Title 2"/>
          <p:cNvSpPr>
            <a:spLocks noGrp="1"/>
          </p:cNvSpPr>
          <p:nvPr>
            <p:ph type="title"/>
          </p:nvPr>
        </p:nvSpPr>
        <p:spPr>
          <a:xfrm>
            <a:off x="685800" y="6807"/>
            <a:ext cx="7696200" cy="944562"/>
          </a:xfrm>
        </p:spPr>
        <p:txBody>
          <a:bodyPr/>
          <a:lstStyle/>
          <a:p>
            <a:pPr eaLnBrk="1" hangingPunct="1"/>
            <a:r>
              <a:rPr lang="en-US" dirty="0" smtClean="0"/>
              <a:t>A Brief History of Cyber Observables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sz="half" idx="1"/>
            <p:extLst>
              <p:ext uri="{D42A27DB-BD31-4B8C-83A1-F6EECF244321}">
                <p14:modId xmlns:p14="http://schemas.microsoft.com/office/powerpoint/2010/main" val="272101090"/>
              </p:ext>
            </p:extLst>
          </p:nvPr>
        </p:nvGraphicFramePr>
        <p:xfrm>
          <a:off x="381000" y="914400"/>
          <a:ext cx="8648700" cy="5210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8851"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mtClean="0">
                <a:solidFill>
                  <a:srgbClr val="003399"/>
                </a:solidFill>
              </a:rPr>
              <a:t>Page  </a:t>
            </a:r>
            <a:fld id="{37869727-2316-4A19-AB3A-3EBAA6292548}" type="slidenum">
              <a:rPr lang="en-US" smtClean="0">
                <a:solidFill>
                  <a:srgbClr val="003399"/>
                </a:solidFill>
              </a:rPr>
              <a:pPr eaLnBrk="1" hangingPunct="1"/>
              <a:t>14</a:t>
            </a:fld>
            <a:endParaRPr lang="en-US" smtClean="0">
              <a:solidFill>
                <a:srgbClr val="003399"/>
              </a:solidFill>
            </a:endParaRPr>
          </a:p>
        </p:txBody>
      </p:sp>
      <p:sp>
        <p:nvSpPr>
          <p:cNvPr id="78852" name="Title 4"/>
          <p:cNvSpPr>
            <a:spLocks noGrp="1"/>
          </p:cNvSpPr>
          <p:nvPr>
            <p:ph type="title"/>
          </p:nvPr>
        </p:nvSpPr>
        <p:spPr>
          <a:xfrm>
            <a:off x="609600" y="304800"/>
            <a:ext cx="7162800" cy="533400"/>
          </a:xfrm>
        </p:spPr>
        <p:txBody>
          <a:bodyPr/>
          <a:lstStyle/>
          <a:p>
            <a:r>
              <a:rPr lang="en-US" smtClean="0"/>
              <a:t>Common Cyber Observables (CybOX) Schema</a:t>
            </a:r>
          </a:p>
        </p:txBody>
      </p:sp>
      <p:cxnSp>
        <p:nvCxnSpPr>
          <p:cNvPr id="3" name="Straight Connector 2"/>
          <p:cNvCxnSpPr/>
          <p:nvPr/>
        </p:nvCxnSpPr>
        <p:spPr bwMode="auto">
          <a:xfrm flipV="1">
            <a:off x="3543300" y="3352800"/>
            <a:ext cx="1638300" cy="419100"/>
          </a:xfrm>
          <a:prstGeom prst="line">
            <a:avLst/>
          </a:prstGeom>
          <a:solidFill>
            <a:srgbClr val="FFCC99"/>
          </a:solidFill>
          <a:ln w="12700" cap="flat" cmpd="sng" algn="ctr">
            <a:solidFill>
              <a:schemeClr val="tx2">
                <a:lumMod val="75000"/>
              </a:schemeClr>
            </a:solidFill>
            <a:prstDash val="dash"/>
            <a:round/>
            <a:headEnd type="none" w="med" len="med"/>
            <a:tailEnd type="none" w="med" len="med"/>
          </a:ln>
          <a:effectLst/>
        </p:spPr>
      </p:cxnSp>
      <p:cxnSp>
        <p:nvCxnSpPr>
          <p:cNvPr id="19" name="Straight Connector 18"/>
          <p:cNvCxnSpPr/>
          <p:nvPr/>
        </p:nvCxnSpPr>
        <p:spPr bwMode="auto">
          <a:xfrm>
            <a:off x="3543300" y="3771900"/>
            <a:ext cx="1638300" cy="266700"/>
          </a:xfrm>
          <a:prstGeom prst="line">
            <a:avLst/>
          </a:prstGeom>
          <a:solidFill>
            <a:srgbClr val="FFCC99"/>
          </a:solidFill>
          <a:ln w="12700" cap="flat" cmpd="sng" algn="ctr">
            <a:solidFill>
              <a:schemeClr val="tx2">
                <a:lumMod val="75000"/>
              </a:schemeClr>
            </a:solidFill>
            <a:prstDash val="dash"/>
            <a:round/>
            <a:headEnd type="none" w="med" len="med"/>
            <a:tailEnd type="none" w="med" len="med"/>
          </a:ln>
          <a:effectLst/>
        </p:spPr>
      </p:cxnSp>
    </p:spTree>
    <p:extLst>
      <p:ext uri="{BB962C8B-B14F-4D97-AF65-F5344CB8AC3E}">
        <p14:creationId xmlns:p14="http://schemas.microsoft.com/office/powerpoint/2010/main" val="4381558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609600" y="1123950"/>
            <a:ext cx="2667000" cy="4656138"/>
          </a:xfrm>
        </p:spPr>
        <p:txBody>
          <a:bodyPr/>
          <a:lstStyle/>
          <a:p>
            <a:pPr>
              <a:defRPr/>
            </a:pPr>
            <a:r>
              <a:rPr lang="en-US" sz="1800" dirty="0" smtClean="0"/>
              <a:t>Account</a:t>
            </a:r>
          </a:p>
          <a:p>
            <a:pPr>
              <a:defRPr/>
            </a:pPr>
            <a:r>
              <a:rPr lang="en-US" sz="1800" dirty="0" smtClean="0"/>
              <a:t>Disk</a:t>
            </a:r>
          </a:p>
          <a:p>
            <a:pPr>
              <a:defRPr/>
            </a:pPr>
            <a:r>
              <a:rPr lang="en-US" sz="1800" dirty="0" smtClean="0"/>
              <a:t>Disk Partition</a:t>
            </a:r>
          </a:p>
          <a:p>
            <a:pPr>
              <a:defRPr/>
            </a:pPr>
            <a:r>
              <a:rPr lang="en-US" sz="1800" dirty="0" smtClean="0"/>
              <a:t>DNS Cache</a:t>
            </a:r>
          </a:p>
          <a:p>
            <a:pPr>
              <a:defRPr/>
            </a:pPr>
            <a:r>
              <a:rPr lang="en-US" sz="1800" dirty="0" smtClean="0"/>
              <a:t>Email Message</a:t>
            </a:r>
          </a:p>
          <a:p>
            <a:pPr>
              <a:defRPr/>
            </a:pPr>
            <a:r>
              <a:rPr lang="en-US" sz="1800" dirty="0" smtClean="0"/>
              <a:t>File</a:t>
            </a:r>
          </a:p>
          <a:p>
            <a:pPr>
              <a:defRPr/>
            </a:pPr>
            <a:r>
              <a:rPr lang="en-US" sz="1800" dirty="0" smtClean="0"/>
              <a:t>GUI</a:t>
            </a:r>
          </a:p>
          <a:p>
            <a:pPr>
              <a:defRPr/>
            </a:pPr>
            <a:r>
              <a:rPr lang="en-US" sz="1800" dirty="0" smtClean="0"/>
              <a:t>Library</a:t>
            </a:r>
          </a:p>
          <a:p>
            <a:pPr>
              <a:defRPr/>
            </a:pPr>
            <a:r>
              <a:rPr lang="en-US" sz="1800" dirty="0" smtClean="0"/>
              <a:t>Package</a:t>
            </a:r>
          </a:p>
          <a:p>
            <a:pPr>
              <a:defRPr/>
            </a:pPr>
            <a:r>
              <a:rPr lang="en-US" sz="1800" dirty="0" smtClean="0"/>
              <a:t>Memory</a:t>
            </a:r>
          </a:p>
          <a:p>
            <a:pPr>
              <a:defRPr/>
            </a:pPr>
            <a:r>
              <a:rPr lang="en-US" sz="1800" dirty="0" smtClean="0"/>
              <a:t>Network Connection</a:t>
            </a:r>
          </a:p>
          <a:p>
            <a:pPr>
              <a:defRPr/>
            </a:pPr>
            <a:r>
              <a:rPr lang="en-US" sz="1800" dirty="0" smtClean="0"/>
              <a:t>Network Route</a:t>
            </a:r>
          </a:p>
          <a:p>
            <a:pPr>
              <a:defRPr/>
            </a:pPr>
            <a:r>
              <a:rPr lang="en-US" sz="1800" dirty="0" smtClean="0"/>
              <a:t>Linux Package</a:t>
            </a:r>
          </a:p>
          <a:p>
            <a:pPr>
              <a:defRPr/>
            </a:pPr>
            <a:r>
              <a:rPr lang="en-US" sz="1800" dirty="0" smtClean="0"/>
              <a:t>Product</a:t>
            </a:r>
          </a:p>
          <a:p>
            <a:pPr marL="0" indent="0">
              <a:buFont typeface="Arial" charset="0"/>
              <a:buNone/>
              <a:defRPr/>
            </a:pPr>
            <a:endParaRPr lang="en-US" dirty="0"/>
          </a:p>
        </p:txBody>
      </p:sp>
      <p:sp>
        <p:nvSpPr>
          <p:cNvPr id="81923" name="Content Placeholder 2"/>
          <p:cNvSpPr>
            <a:spLocks noGrp="1"/>
          </p:cNvSpPr>
          <p:nvPr>
            <p:ph sz="half" idx="2"/>
          </p:nvPr>
        </p:nvSpPr>
        <p:spPr>
          <a:xfrm>
            <a:off x="3276600" y="1123950"/>
            <a:ext cx="3048000" cy="5561013"/>
          </a:xfrm>
        </p:spPr>
        <p:txBody>
          <a:bodyPr/>
          <a:lstStyle/>
          <a:p>
            <a:pPr>
              <a:lnSpc>
                <a:spcPct val="100000"/>
              </a:lnSpc>
            </a:pPr>
            <a:r>
              <a:rPr lang="en-US" sz="1800" smtClean="0"/>
              <a:t>Service</a:t>
            </a:r>
          </a:p>
          <a:p>
            <a:pPr>
              <a:lnSpc>
                <a:spcPct val="100000"/>
              </a:lnSpc>
            </a:pPr>
            <a:r>
              <a:rPr lang="en-US" sz="1800" smtClean="0"/>
              <a:t>Socket</a:t>
            </a:r>
          </a:p>
          <a:p>
            <a:pPr>
              <a:lnSpc>
                <a:spcPct val="100000"/>
              </a:lnSpc>
            </a:pPr>
            <a:r>
              <a:rPr lang="en-US" sz="1800" smtClean="0"/>
              <a:t>System</a:t>
            </a:r>
          </a:p>
          <a:p>
            <a:pPr>
              <a:lnSpc>
                <a:spcPct val="100000"/>
              </a:lnSpc>
            </a:pPr>
            <a:r>
              <a:rPr lang="en-US" sz="1800" smtClean="0"/>
              <a:t>User Session</a:t>
            </a:r>
          </a:p>
          <a:p>
            <a:pPr>
              <a:lnSpc>
                <a:spcPct val="100000"/>
              </a:lnSpc>
            </a:pPr>
            <a:r>
              <a:rPr lang="en-US" sz="1800" smtClean="0"/>
              <a:t>Volume</a:t>
            </a:r>
          </a:p>
          <a:p>
            <a:pPr>
              <a:lnSpc>
                <a:spcPct val="100000"/>
              </a:lnSpc>
            </a:pPr>
            <a:r>
              <a:rPr lang="en-US" sz="1800" smtClean="0"/>
              <a:t>Win Critical Section</a:t>
            </a:r>
          </a:p>
          <a:p>
            <a:pPr>
              <a:lnSpc>
                <a:spcPct val="100000"/>
              </a:lnSpc>
            </a:pPr>
            <a:r>
              <a:rPr lang="en-US" sz="1800" smtClean="0"/>
              <a:t>Win Driver</a:t>
            </a:r>
          </a:p>
          <a:p>
            <a:pPr>
              <a:lnSpc>
                <a:spcPct val="100000"/>
              </a:lnSpc>
            </a:pPr>
            <a:r>
              <a:rPr lang="en-US" sz="1800" smtClean="0"/>
              <a:t>Win Event</a:t>
            </a:r>
          </a:p>
          <a:p>
            <a:pPr>
              <a:lnSpc>
                <a:spcPct val="100000"/>
              </a:lnSpc>
            </a:pPr>
            <a:r>
              <a:rPr lang="en-US" sz="1800" smtClean="0"/>
              <a:t>Win Event Log</a:t>
            </a:r>
          </a:p>
          <a:p>
            <a:pPr>
              <a:lnSpc>
                <a:spcPct val="100000"/>
              </a:lnSpc>
            </a:pPr>
            <a:r>
              <a:rPr lang="en-US" sz="1800" smtClean="0"/>
              <a:t>Win Kernel</a:t>
            </a:r>
          </a:p>
          <a:p>
            <a:pPr>
              <a:lnSpc>
                <a:spcPct val="100000"/>
              </a:lnSpc>
            </a:pPr>
            <a:r>
              <a:rPr lang="en-US" sz="1800" smtClean="0"/>
              <a:t>Win Kernel Hook</a:t>
            </a:r>
          </a:p>
          <a:p>
            <a:pPr>
              <a:lnSpc>
                <a:spcPct val="100000"/>
              </a:lnSpc>
            </a:pPr>
            <a:r>
              <a:rPr lang="en-US" sz="1800" smtClean="0"/>
              <a:t>Win Handle</a:t>
            </a:r>
          </a:p>
          <a:p>
            <a:pPr>
              <a:lnSpc>
                <a:spcPct val="100000"/>
              </a:lnSpc>
            </a:pPr>
            <a:r>
              <a:rPr lang="en-US" sz="1800" smtClean="0"/>
              <a:t>Win Mailslot</a:t>
            </a:r>
          </a:p>
          <a:p>
            <a:pPr>
              <a:lnSpc>
                <a:spcPct val="100000"/>
              </a:lnSpc>
            </a:pPr>
            <a:r>
              <a:rPr lang="en-US" sz="1800" smtClean="0"/>
              <a:t>Win Mutex</a:t>
            </a:r>
          </a:p>
        </p:txBody>
      </p:sp>
      <p:sp>
        <p:nvSpPr>
          <p:cNvPr id="8192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mtClean="0">
                <a:solidFill>
                  <a:srgbClr val="1F497D"/>
                </a:solidFill>
              </a:rPr>
              <a:t>Page  </a:t>
            </a:r>
            <a:fld id="{C82647AA-C3BB-41C4-AB9C-ABB8F723CD85}" type="slidenum">
              <a:rPr lang="en-US" smtClean="0">
                <a:solidFill>
                  <a:srgbClr val="1F497D"/>
                </a:solidFill>
              </a:rPr>
              <a:pPr eaLnBrk="1" hangingPunct="1"/>
              <a:t>15</a:t>
            </a:fld>
            <a:endParaRPr lang="en-US" smtClean="0">
              <a:solidFill>
                <a:srgbClr val="1F497D"/>
              </a:solidFill>
            </a:endParaRPr>
          </a:p>
        </p:txBody>
      </p:sp>
      <p:sp>
        <p:nvSpPr>
          <p:cNvPr id="81925" name="Title 4"/>
          <p:cNvSpPr>
            <a:spLocks noGrp="1"/>
          </p:cNvSpPr>
          <p:nvPr>
            <p:ph type="title"/>
          </p:nvPr>
        </p:nvSpPr>
        <p:spPr/>
        <p:txBody>
          <a:bodyPr/>
          <a:lstStyle/>
          <a:p>
            <a:r>
              <a:rPr lang="en-US" smtClean="0"/>
              <a:t>Various Defined Object Schemas</a:t>
            </a:r>
          </a:p>
        </p:txBody>
      </p:sp>
      <p:sp>
        <p:nvSpPr>
          <p:cNvPr id="6" name="Content Placeholder 2"/>
          <p:cNvSpPr txBox="1">
            <a:spLocks/>
          </p:cNvSpPr>
          <p:nvPr/>
        </p:nvSpPr>
        <p:spPr bwMode="auto">
          <a:xfrm>
            <a:off x="6019800" y="1123950"/>
            <a:ext cx="3048000" cy="4656138"/>
          </a:xfrm>
          <a:prstGeom prst="rect">
            <a:avLst/>
          </a:prstGeom>
          <a:noFill/>
          <a:ln w="9525">
            <a:noFill/>
            <a:miter lim="800000"/>
            <a:headEnd/>
            <a:tailEnd/>
          </a:ln>
          <a:effectLst/>
        </p:spPr>
        <p:txBody>
          <a:bodyPr/>
          <a:lstStyle>
            <a:lvl1pPr marL="227013" indent="-227013" algn="l" rtl="0" eaLnBrk="1" fontAlgn="base" hangingPunct="1">
              <a:lnSpc>
                <a:spcPts val="2200"/>
              </a:lnSpc>
              <a:spcBef>
                <a:spcPct val="0"/>
              </a:spcBef>
              <a:spcAft>
                <a:spcPts val="800"/>
              </a:spcAft>
              <a:buClr>
                <a:srgbClr val="FDAA03"/>
              </a:buClr>
              <a:buSzPct val="100000"/>
              <a:buFont typeface="Arial" pitchFamily="34" charset="0"/>
              <a:buChar char="■"/>
              <a:defRPr sz="2000" b="1">
                <a:solidFill>
                  <a:schemeClr val="tx1"/>
                </a:solidFill>
                <a:latin typeface="+mn-lt"/>
                <a:ea typeface="+mn-ea"/>
                <a:cs typeface="+mn-cs"/>
              </a:defRPr>
            </a:lvl1pPr>
            <a:lvl2pPr marL="568325" indent="-227013" algn="l" rtl="0" eaLnBrk="1" fontAlgn="base" hangingPunct="1">
              <a:lnSpc>
                <a:spcPts val="2000"/>
              </a:lnSpc>
              <a:spcBef>
                <a:spcPct val="0"/>
              </a:spcBef>
              <a:spcAft>
                <a:spcPts val="800"/>
              </a:spcAft>
              <a:buClr>
                <a:srgbClr val="FDAA03"/>
              </a:buClr>
              <a:buFont typeface="Arial" pitchFamily="34" charset="0"/>
              <a:buChar char="–"/>
              <a:defRPr sz="1800" b="1">
                <a:solidFill>
                  <a:schemeClr val="tx1"/>
                </a:solidFill>
                <a:latin typeface="+mn-lt"/>
              </a:defRPr>
            </a:lvl2pPr>
            <a:lvl3pPr marL="909638" indent="-168275" algn="l" rtl="0" eaLnBrk="1" fontAlgn="base" hangingPunct="1">
              <a:lnSpc>
                <a:spcPts val="1800"/>
              </a:lnSpc>
              <a:spcBef>
                <a:spcPct val="0"/>
              </a:spcBef>
              <a:spcAft>
                <a:spcPts val="800"/>
              </a:spcAft>
              <a:buClr>
                <a:srgbClr val="FDAA03"/>
              </a:buClr>
              <a:buSzPct val="80000"/>
              <a:buFont typeface="Arial" pitchFamily="34" charset="0"/>
              <a:buChar char="■"/>
              <a:defRPr sz="1600" b="1">
                <a:solidFill>
                  <a:schemeClr val="tx1"/>
                </a:solidFill>
                <a:latin typeface="+mn-lt"/>
              </a:defRPr>
            </a:lvl3pPr>
            <a:lvl4pPr marL="1143000" indent="-114300" algn="l" rtl="0" eaLnBrk="1" fontAlgn="base" hangingPunct="1">
              <a:lnSpc>
                <a:spcPts val="1600"/>
              </a:lnSpc>
              <a:spcBef>
                <a:spcPct val="0"/>
              </a:spcBef>
              <a:spcAft>
                <a:spcPts val="800"/>
              </a:spcAft>
              <a:buClr>
                <a:srgbClr val="FDAA03"/>
              </a:buClr>
              <a:buSzPct val="80000"/>
              <a:buFont typeface="Arial" pitchFamily="34" charset="0"/>
              <a:buChar char="●"/>
              <a:defRPr sz="1400" b="1">
                <a:solidFill>
                  <a:schemeClr val="tx1"/>
                </a:solidFill>
                <a:latin typeface="+mn-lt"/>
              </a:defRPr>
            </a:lvl4pPr>
            <a:lvl5pPr marL="1371600" indent="-106363" algn="l" rtl="0" eaLnBrk="1" fontAlgn="base" hangingPunct="1">
              <a:lnSpc>
                <a:spcPts val="1400"/>
              </a:lnSpc>
              <a:spcBef>
                <a:spcPct val="0"/>
              </a:spcBef>
              <a:spcAft>
                <a:spcPts val="800"/>
              </a:spcAft>
              <a:buClr>
                <a:srgbClr val="FDAA03"/>
              </a:buClr>
              <a:buSzPct val="100000"/>
              <a:buFont typeface="Arial" pitchFamily="34" charset="0"/>
              <a:buChar char="-"/>
              <a:defRPr sz="1200" b="1">
                <a:solidFill>
                  <a:schemeClr val="tx1"/>
                </a:solidFill>
                <a:latin typeface="+mn-lt"/>
              </a:defRPr>
            </a:lvl5pPr>
            <a:lvl6pPr marL="2228850" indent="-228600" algn="l" rtl="0" eaLnBrk="1" fontAlgn="base" hangingPunct="1">
              <a:lnSpc>
                <a:spcPts val="2000"/>
              </a:lnSpc>
              <a:spcBef>
                <a:spcPct val="0"/>
              </a:spcBef>
              <a:spcAft>
                <a:spcPts val="600"/>
              </a:spcAft>
              <a:buClr>
                <a:srgbClr val="FDAA03"/>
              </a:buClr>
              <a:buSzPct val="50000"/>
              <a:buFont typeface="Monotype Sorts" pitchFamily="2" charset="2"/>
              <a:buChar char="n"/>
              <a:defRPr sz="1800" b="1">
                <a:solidFill>
                  <a:schemeClr val="tx1"/>
                </a:solidFill>
                <a:latin typeface="ITC Officina Serif Book" charset="0"/>
              </a:defRPr>
            </a:lvl6pPr>
            <a:lvl7pPr marL="2686050" indent="-228600" algn="l" rtl="0" eaLnBrk="1" fontAlgn="base" hangingPunct="1">
              <a:lnSpc>
                <a:spcPts val="2000"/>
              </a:lnSpc>
              <a:spcBef>
                <a:spcPct val="0"/>
              </a:spcBef>
              <a:spcAft>
                <a:spcPts val="600"/>
              </a:spcAft>
              <a:buClr>
                <a:srgbClr val="FDAA03"/>
              </a:buClr>
              <a:buSzPct val="50000"/>
              <a:buFont typeface="Monotype Sorts" pitchFamily="2" charset="2"/>
              <a:buChar char="n"/>
              <a:defRPr sz="1800" b="1">
                <a:solidFill>
                  <a:schemeClr val="tx1"/>
                </a:solidFill>
                <a:latin typeface="ITC Officina Serif Book" charset="0"/>
              </a:defRPr>
            </a:lvl7pPr>
            <a:lvl8pPr marL="3143250" indent="-228600" algn="l" rtl="0" eaLnBrk="1" fontAlgn="base" hangingPunct="1">
              <a:lnSpc>
                <a:spcPts val="2000"/>
              </a:lnSpc>
              <a:spcBef>
                <a:spcPct val="0"/>
              </a:spcBef>
              <a:spcAft>
                <a:spcPts val="600"/>
              </a:spcAft>
              <a:buClr>
                <a:srgbClr val="FDAA03"/>
              </a:buClr>
              <a:buSzPct val="50000"/>
              <a:buFont typeface="Monotype Sorts" pitchFamily="2" charset="2"/>
              <a:buChar char="n"/>
              <a:defRPr sz="1800" b="1">
                <a:solidFill>
                  <a:schemeClr val="tx1"/>
                </a:solidFill>
                <a:latin typeface="ITC Officina Serif Book" charset="0"/>
              </a:defRPr>
            </a:lvl8pPr>
            <a:lvl9pPr marL="3600450" indent="-228600" algn="l" rtl="0" eaLnBrk="1" fontAlgn="base" hangingPunct="1">
              <a:lnSpc>
                <a:spcPts val="2000"/>
              </a:lnSpc>
              <a:spcBef>
                <a:spcPct val="0"/>
              </a:spcBef>
              <a:spcAft>
                <a:spcPts val="600"/>
              </a:spcAft>
              <a:buClr>
                <a:srgbClr val="FDAA03"/>
              </a:buClr>
              <a:buSzPct val="50000"/>
              <a:buFont typeface="Monotype Sorts" pitchFamily="2" charset="2"/>
              <a:buChar char="n"/>
              <a:defRPr sz="1800" b="1">
                <a:solidFill>
                  <a:schemeClr val="tx1"/>
                </a:solidFill>
                <a:latin typeface="ITC Officina Serif Book" charset="0"/>
              </a:defRPr>
            </a:lvl9pPr>
          </a:lstStyle>
          <a:p>
            <a:pPr>
              <a:lnSpc>
                <a:spcPct val="100000"/>
              </a:lnSpc>
              <a:defRPr/>
            </a:pPr>
            <a:r>
              <a:rPr lang="en-US" sz="1800" dirty="0" smtClean="0">
                <a:solidFill>
                  <a:prstClr val="black"/>
                </a:solidFill>
              </a:rPr>
              <a:t>Win Named Pipe</a:t>
            </a:r>
          </a:p>
          <a:p>
            <a:pPr>
              <a:lnSpc>
                <a:spcPct val="100000"/>
              </a:lnSpc>
              <a:defRPr/>
            </a:pPr>
            <a:r>
              <a:rPr lang="en-US" sz="1800" dirty="0" smtClean="0">
                <a:solidFill>
                  <a:prstClr val="black"/>
                </a:solidFill>
              </a:rPr>
              <a:t>Win Network Route</a:t>
            </a:r>
          </a:p>
          <a:p>
            <a:pPr>
              <a:lnSpc>
                <a:spcPct val="100000"/>
              </a:lnSpc>
              <a:defRPr/>
            </a:pPr>
            <a:r>
              <a:rPr lang="en-US" sz="1800" dirty="0" smtClean="0">
                <a:solidFill>
                  <a:prstClr val="black"/>
                </a:solidFill>
              </a:rPr>
              <a:t>Win </a:t>
            </a:r>
            <a:r>
              <a:rPr lang="en-US" sz="1800" dirty="0" err="1" smtClean="0">
                <a:solidFill>
                  <a:prstClr val="black"/>
                </a:solidFill>
              </a:rPr>
              <a:t>Prefetch</a:t>
            </a:r>
            <a:endParaRPr lang="en-US" sz="1800" dirty="0" smtClean="0">
              <a:solidFill>
                <a:prstClr val="black"/>
              </a:solidFill>
            </a:endParaRPr>
          </a:p>
          <a:p>
            <a:pPr>
              <a:lnSpc>
                <a:spcPct val="100000"/>
              </a:lnSpc>
              <a:defRPr/>
            </a:pPr>
            <a:r>
              <a:rPr lang="en-US" sz="1800" dirty="0" smtClean="0">
                <a:solidFill>
                  <a:prstClr val="black"/>
                </a:solidFill>
              </a:rPr>
              <a:t>Win Registry</a:t>
            </a:r>
          </a:p>
          <a:p>
            <a:pPr>
              <a:lnSpc>
                <a:spcPct val="100000"/>
              </a:lnSpc>
              <a:defRPr/>
            </a:pPr>
            <a:r>
              <a:rPr lang="en-US" sz="1800" dirty="0" smtClean="0">
                <a:solidFill>
                  <a:prstClr val="black"/>
                </a:solidFill>
              </a:rPr>
              <a:t>Win Semaphore</a:t>
            </a:r>
          </a:p>
          <a:p>
            <a:pPr>
              <a:lnSpc>
                <a:spcPct val="100000"/>
              </a:lnSpc>
              <a:defRPr/>
            </a:pPr>
            <a:r>
              <a:rPr lang="en-US" sz="1800" dirty="0" smtClean="0">
                <a:solidFill>
                  <a:prstClr val="black"/>
                </a:solidFill>
              </a:rPr>
              <a:t>Win System Restore</a:t>
            </a:r>
          </a:p>
          <a:p>
            <a:pPr>
              <a:lnSpc>
                <a:spcPct val="100000"/>
              </a:lnSpc>
              <a:defRPr/>
            </a:pPr>
            <a:r>
              <a:rPr lang="en-US" sz="1800" dirty="0" smtClean="0">
                <a:solidFill>
                  <a:prstClr val="black"/>
                </a:solidFill>
              </a:rPr>
              <a:t>Win Task</a:t>
            </a:r>
          </a:p>
          <a:p>
            <a:pPr>
              <a:lnSpc>
                <a:spcPct val="100000"/>
              </a:lnSpc>
              <a:defRPr/>
            </a:pPr>
            <a:r>
              <a:rPr lang="en-US" sz="1800" dirty="0" smtClean="0">
                <a:solidFill>
                  <a:prstClr val="black"/>
                </a:solidFill>
              </a:rPr>
              <a:t>Win Thread</a:t>
            </a:r>
          </a:p>
          <a:p>
            <a:pPr>
              <a:lnSpc>
                <a:spcPct val="100000"/>
              </a:lnSpc>
              <a:defRPr/>
            </a:pPr>
            <a:r>
              <a:rPr lang="en-US" sz="1800" dirty="0" smtClean="0">
                <a:solidFill>
                  <a:prstClr val="black"/>
                </a:solidFill>
              </a:rPr>
              <a:t>Win </a:t>
            </a:r>
            <a:r>
              <a:rPr lang="en-US" sz="1800" dirty="0" err="1" smtClean="0">
                <a:solidFill>
                  <a:prstClr val="black"/>
                </a:solidFill>
              </a:rPr>
              <a:t>Waitable</a:t>
            </a:r>
            <a:r>
              <a:rPr lang="en-US" sz="1800" dirty="0" smtClean="0">
                <a:solidFill>
                  <a:prstClr val="black"/>
                </a:solidFill>
              </a:rPr>
              <a:t> Timer</a:t>
            </a:r>
          </a:p>
          <a:p>
            <a:pPr>
              <a:lnSpc>
                <a:spcPct val="100000"/>
              </a:lnSpc>
              <a:defRPr/>
            </a:pPr>
            <a:r>
              <a:rPr lang="en-US" sz="1800" dirty="0" smtClean="0">
                <a:solidFill>
                  <a:prstClr val="black"/>
                </a:solidFill>
              </a:rPr>
              <a:t>X509 Certificate</a:t>
            </a:r>
          </a:p>
          <a:p>
            <a:pPr marL="0" indent="0">
              <a:lnSpc>
                <a:spcPct val="100000"/>
              </a:lnSpc>
              <a:buFont typeface="Arial" pitchFamily="34" charset="0"/>
              <a:buNone/>
              <a:defRPr/>
            </a:pPr>
            <a:r>
              <a:rPr lang="en-US" sz="1800" dirty="0" smtClean="0">
                <a:solidFill>
                  <a:prstClr val="black"/>
                </a:solidFill>
              </a:rPr>
              <a:t>…</a:t>
            </a:r>
          </a:p>
          <a:p>
            <a:pPr marL="0" indent="0">
              <a:lnSpc>
                <a:spcPct val="100000"/>
              </a:lnSpc>
              <a:buFont typeface="Arial" pitchFamily="34" charset="0"/>
              <a:buNone/>
              <a:defRPr/>
            </a:pPr>
            <a:r>
              <a:rPr lang="en-US" sz="1800" dirty="0" smtClean="0">
                <a:solidFill>
                  <a:prstClr val="black"/>
                </a:solidFill>
              </a:rPr>
              <a:t>(more on the way)</a:t>
            </a:r>
          </a:p>
        </p:txBody>
      </p:sp>
    </p:spTree>
    <p:extLst>
      <p:ext uri="{BB962C8B-B14F-4D97-AF65-F5344CB8AC3E}">
        <p14:creationId xmlns:p14="http://schemas.microsoft.com/office/powerpoint/2010/main" val="25648370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2341" y="50981"/>
            <a:ext cx="4979406" cy="6333145"/>
          </a:xfrm>
          <a:prstGeom prst="rect">
            <a:avLst/>
          </a:prstGeom>
        </p:spPr>
      </p:pic>
    </p:spTree>
    <p:extLst>
      <p:ext uri="{BB962C8B-B14F-4D97-AF65-F5344CB8AC3E}">
        <p14:creationId xmlns:p14="http://schemas.microsoft.com/office/powerpoint/2010/main" val="38815558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Content Placeholder 1"/>
          <p:cNvSpPr>
            <a:spLocks noGrp="1"/>
          </p:cNvSpPr>
          <p:nvPr>
            <p:ph idx="1"/>
          </p:nvPr>
        </p:nvSpPr>
        <p:spPr>
          <a:xfrm>
            <a:off x="685800" y="762000"/>
            <a:ext cx="7696200" cy="5418138"/>
          </a:xfrm>
        </p:spPr>
        <p:txBody>
          <a:bodyPr/>
          <a:lstStyle/>
          <a:p>
            <a:pPr eaLnBrk="1" hangingPunct="1"/>
            <a:r>
              <a:rPr lang="en-US" smtClean="0"/>
              <a:t>Potential ability to analyze data from all types of tools and all vendors</a:t>
            </a:r>
          </a:p>
          <a:p>
            <a:pPr eaLnBrk="1" hangingPunct="1"/>
            <a:r>
              <a:rPr lang="en-US" smtClean="0"/>
              <a:t>Improved sharing among all cyber observable stakeholders</a:t>
            </a:r>
          </a:p>
          <a:p>
            <a:pPr eaLnBrk="1" hangingPunct="1"/>
            <a:r>
              <a:rPr lang="en-US" smtClean="0"/>
              <a:t>Detect malicious activity from attack patterns</a:t>
            </a:r>
          </a:p>
          <a:p>
            <a:pPr eaLnBrk="1" hangingPunct="1"/>
            <a:r>
              <a:rPr lang="en-US" smtClean="0"/>
              <a:t>Empower &amp; guide incident management</a:t>
            </a:r>
          </a:p>
          <a:p>
            <a:pPr eaLnBrk="1" hangingPunct="1"/>
            <a:r>
              <a:rPr lang="en-US" smtClean="0"/>
              <a:t>Identify new attack patterns</a:t>
            </a:r>
          </a:p>
          <a:p>
            <a:pPr eaLnBrk="1" hangingPunct="1"/>
            <a:r>
              <a:rPr lang="en-US" smtClean="0"/>
              <a:t>Prioritize existing attack patterns based on tactical reality</a:t>
            </a:r>
          </a:p>
          <a:p>
            <a:pPr eaLnBrk="1" hangingPunct="1"/>
            <a:r>
              <a:rPr lang="en-US" smtClean="0"/>
              <a:t>Ability to metatag cyber observables for implicit sharing controls</a:t>
            </a:r>
          </a:p>
          <a:p>
            <a:pPr eaLnBrk="1" hangingPunct="1"/>
            <a:r>
              <a:rPr lang="en-US" smtClean="0"/>
              <a:t>Enable automated signature rule generation</a:t>
            </a:r>
          </a:p>
          <a:p>
            <a:pPr eaLnBrk="1" hangingPunct="1"/>
            <a:r>
              <a:rPr lang="en-US" smtClean="0"/>
              <a:t>Enable new levels of meta-analysis on operational cyber observables</a:t>
            </a:r>
          </a:p>
          <a:p>
            <a:pPr eaLnBrk="1" hangingPunct="1"/>
            <a:r>
              <a:rPr lang="en-US" smtClean="0"/>
              <a:t>Potential ability to automatically apply mitigations specified in attack patterns</a:t>
            </a:r>
          </a:p>
          <a:p>
            <a:pPr eaLnBrk="1" hangingPunct="1"/>
            <a:r>
              <a:rPr lang="en-US" smtClean="0"/>
              <a:t>Etc….</a:t>
            </a:r>
          </a:p>
        </p:txBody>
      </p:sp>
      <p:sp>
        <p:nvSpPr>
          <p:cNvPr id="83971" name="Title 2"/>
          <p:cNvSpPr>
            <a:spLocks noGrp="1"/>
          </p:cNvSpPr>
          <p:nvPr>
            <p:ph type="title"/>
          </p:nvPr>
        </p:nvSpPr>
        <p:spPr>
          <a:xfrm>
            <a:off x="334978" y="0"/>
            <a:ext cx="8047022" cy="944563"/>
          </a:xfrm>
        </p:spPr>
        <p:txBody>
          <a:bodyPr/>
          <a:lstStyle/>
          <a:p>
            <a:pPr eaLnBrk="1" hangingPunct="1"/>
            <a:r>
              <a:rPr lang="en-US" dirty="0" smtClean="0"/>
              <a:t>Wide Range of Cyber Observable Use Cases</a:t>
            </a:r>
          </a:p>
        </p:txBody>
      </p:sp>
    </p:spTree>
    <p:extLst>
      <p:ext uri="{BB962C8B-B14F-4D97-AF65-F5344CB8AC3E}">
        <p14:creationId xmlns:p14="http://schemas.microsoft.com/office/powerpoint/2010/main" val="5883304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sz="half" idx="1"/>
            <p:extLst>
              <p:ext uri="{D42A27DB-BD31-4B8C-83A1-F6EECF244321}">
                <p14:modId xmlns:p14="http://schemas.microsoft.com/office/powerpoint/2010/main" val="2754004862"/>
              </p:ext>
            </p:extLst>
          </p:nvPr>
        </p:nvGraphicFramePr>
        <p:xfrm>
          <a:off x="381000" y="914400"/>
          <a:ext cx="8648700" cy="5210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8851"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mtClean="0">
                <a:solidFill>
                  <a:srgbClr val="003399"/>
                </a:solidFill>
              </a:rPr>
              <a:t>Page  </a:t>
            </a:r>
            <a:fld id="{37869727-2316-4A19-AB3A-3EBAA6292548}" type="slidenum">
              <a:rPr lang="en-US" smtClean="0">
                <a:solidFill>
                  <a:srgbClr val="003399"/>
                </a:solidFill>
              </a:rPr>
              <a:pPr eaLnBrk="1" hangingPunct="1"/>
              <a:t>18</a:t>
            </a:fld>
            <a:endParaRPr lang="en-US" smtClean="0">
              <a:solidFill>
                <a:srgbClr val="003399"/>
              </a:solidFill>
            </a:endParaRPr>
          </a:p>
        </p:txBody>
      </p:sp>
      <p:sp>
        <p:nvSpPr>
          <p:cNvPr id="78852" name="Title 4"/>
          <p:cNvSpPr>
            <a:spLocks noGrp="1"/>
          </p:cNvSpPr>
          <p:nvPr>
            <p:ph type="title"/>
          </p:nvPr>
        </p:nvSpPr>
        <p:spPr>
          <a:xfrm>
            <a:off x="609600" y="304800"/>
            <a:ext cx="7162800" cy="533400"/>
          </a:xfrm>
        </p:spPr>
        <p:txBody>
          <a:bodyPr/>
          <a:lstStyle/>
          <a:p>
            <a:r>
              <a:rPr lang="en-US" smtClean="0"/>
              <a:t>Common Cyber Observables (CybOX) Schema</a:t>
            </a:r>
          </a:p>
        </p:txBody>
      </p:sp>
      <p:pic>
        <p:nvPicPr>
          <p:cNvPr id="10" name="Picture 13" descr="capec_log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23900" y="2286000"/>
            <a:ext cx="1600200"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Connector 2"/>
          <p:cNvCxnSpPr/>
          <p:nvPr/>
        </p:nvCxnSpPr>
        <p:spPr bwMode="auto">
          <a:xfrm flipV="1">
            <a:off x="3543300" y="3352800"/>
            <a:ext cx="1638300" cy="419100"/>
          </a:xfrm>
          <a:prstGeom prst="line">
            <a:avLst/>
          </a:prstGeom>
          <a:solidFill>
            <a:srgbClr val="FFCC99"/>
          </a:solidFill>
          <a:ln w="12700" cap="flat" cmpd="sng" algn="ctr">
            <a:solidFill>
              <a:schemeClr val="tx2">
                <a:lumMod val="75000"/>
              </a:schemeClr>
            </a:solidFill>
            <a:prstDash val="dash"/>
            <a:round/>
            <a:headEnd type="none" w="med" len="med"/>
            <a:tailEnd type="none" w="med" len="med"/>
          </a:ln>
          <a:effectLst/>
        </p:spPr>
      </p:cxnSp>
      <p:cxnSp>
        <p:nvCxnSpPr>
          <p:cNvPr id="19" name="Straight Connector 18"/>
          <p:cNvCxnSpPr/>
          <p:nvPr/>
        </p:nvCxnSpPr>
        <p:spPr bwMode="auto">
          <a:xfrm>
            <a:off x="3543300" y="3771900"/>
            <a:ext cx="1638300" cy="266700"/>
          </a:xfrm>
          <a:prstGeom prst="line">
            <a:avLst/>
          </a:prstGeom>
          <a:solidFill>
            <a:srgbClr val="FFCC99"/>
          </a:solidFill>
          <a:ln w="12700" cap="flat" cmpd="sng" algn="ctr">
            <a:solidFill>
              <a:schemeClr val="tx2">
                <a:lumMod val="75000"/>
              </a:schemeClr>
            </a:solidFill>
            <a:prstDash val="dash"/>
            <a:round/>
            <a:headEnd type="none" w="med" len="med"/>
            <a:tailEnd type="none" w="med" len="med"/>
          </a:ln>
          <a:effectLst/>
        </p:spPr>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sz="half" idx="1"/>
            <p:extLst>
              <p:ext uri="{D42A27DB-BD31-4B8C-83A1-F6EECF244321}">
                <p14:modId xmlns:p14="http://schemas.microsoft.com/office/powerpoint/2010/main" val="2539394619"/>
              </p:ext>
            </p:extLst>
          </p:nvPr>
        </p:nvGraphicFramePr>
        <p:xfrm>
          <a:off x="381000" y="914400"/>
          <a:ext cx="8648700" cy="5210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8851"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mtClean="0">
                <a:solidFill>
                  <a:srgbClr val="003399"/>
                </a:solidFill>
              </a:rPr>
              <a:t>Page  </a:t>
            </a:r>
            <a:fld id="{37869727-2316-4A19-AB3A-3EBAA6292548}" type="slidenum">
              <a:rPr lang="en-US" smtClean="0">
                <a:solidFill>
                  <a:srgbClr val="003399"/>
                </a:solidFill>
              </a:rPr>
              <a:pPr eaLnBrk="1" hangingPunct="1"/>
              <a:t>19</a:t>
            </a:fld>
            <a:endParaRPr lang="en-US" smtClean="0">
              <a:solidFill>
                <a:srgbClr val="003399"/>
              </a:solidFill>
            </a:endParaRPr>
          </a:p>
        </p:txBody>
      </p:sp>
      <p:sp>
        <p:nvSpPr>
          <p:cNvPr id="78852" name="Title 4"/>
          <p:cNvSpPr>
            <a:spLocks noGrp="1"/>
          </p:cNvSpPr>
          <p:nvPr>
            <p:ph type="title"/>
          </p:nvPr>
        </p:nvSpPr>
        <p:spPr>
          <a:xfrm>
            <a:off x="609600" y="304800"/>
            <a:ext cx="7162800" cy="533400"/>
          </a:xfrm>
        </p:spPr>
        <p:txBody>
          <a:bodyPr/>
          <a:lstStyle/>
          <a:p>
            <a:r>
              <a:rPr lang="en-US" smtClean="0"/>
              <a:t>Common Cyber Observables (CybOX) Schema</a:t>
            </a:r>
          </a:p>
        </p:txBody>
      </p:sp>
      <p:pic>
        <p:nvPicPr>
          <p:cNvPr id="10" name="Picture 13" descr="capec_log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23900" y="2286000"/>
            <a:ext cx="1600200"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Connector 2"/>
          <p:cNvCxnSpPr/>
          <p:nvPr/>
        </p:nvCxnSpPr>
        <p:spPr bwMode="auto">
          <a:xfrm flipV="1">
            <a:off x="3543300" y="3352800"/>
            <a:ext cx="1638300" cy="419100"/>
          </a:xfrm>
          <a:prstGeom prst="line">
            <a:avLst/>
          </a:prstGeom>
          <a:solidFill>
            <a:srgbClr val="FFCC99"/>
          </a:solidFill>
          <a:ln w="12700" cap="flat" cmpd="sng" algn="ctr">
            <a:solidFill>
              <a:schemeClr val="tx2">
                <a:lumMod val="75000"/>
              </a:schemeClr>
            </a:solidFill>
            <a:prstDash val="dash"/>
            <a:round/>
            <a:headEnd type="none" w="med" len="med"/>
            <a:tailEnd type="none" w="med" len="med"/>
          </a:ln>
          <a:effectLst/>
        </p:spPr>
      </p:cxnSp>
      <p:cxnSp>
        <p:nvCxnSpPr>
          <p:cNvPr id="19" name="Straight Connector 18"/>
          <p:cNvCxnSpPr/>
          <p:nvPr/>
        </p:nvCxnSpPr>
        <p:spPr bwMode="auto">
          <a:xfrm>
            <a:off x="3543300" y="3771900"/>
            <a:ext cx="1638300" cy="266700"/>
          </a:xfrm>
          <a:prstGeom prst="line">
            <a:avLst/>
          </a:prstGeom>
          <a:solidFill>
            <a:srgbClr val="FFCC99"/>
          </a:solidFill>
          <a:ln w="12700" cap="flat" cmpd="sng" algn="ctr">
            <a:solidFill>
              <a:schemeClr val="tx2">
                <a:lumMod val="75000"/>
              </a:schemeClr>
            </a:solidFill>
            <a:prstDash val="dash"/>
            <a:round/>
            <a:headEnd type="none" w="med" len="med"/>
            <a:tailEnd type="none" w="med" len="med"/>
          </a:ln>
          <a:effectLst/>
        </p:spPr>
      </p:cxnSp>
      <p:pic>
        <p:nvPicPr>
          <p:cNvPr id="9"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24300" y="1676400"/>
            <a:ext cx="1566863"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5791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67000" y="0"/>
            <a:ext cx="6477000" cy="584775"/>
          </a:xfrm>
          <a:prstGeom prst="rect">
            <a:avLst/>
          </a:prstGeom>
          <a:noFill/>
        </p:spPr>
        <p:txBody>
          <a:bodyPr wrap="square" rtlCol="0">
            <a:spAutoFit/>
          </a:bodyPr>
          <a:lstStyle/>
          <a:p>
            <a:pPr algn="r" fontAlgn="auto">
              <a:spcBef>
                <a:spcPts val="0"/>
              </a:spcBef>
              <a:spcAft>
                <a:spcPts val="0"/>
              </a:spcAft>
            </a:pPr>
            <a:r>
              <a:rPr lang="en-US" sz="3200" dirty="0" smtClean="0">
                <a:solidFill>
                  <a:prstClr val="black"/>
                </a:solidFill>
                <a:latin typeface="Calibri"/>
                <a:cs typeface="+mn-cs"/>
              </a:rPr>
              <a:t>What is a “Cyber Observable”?</a:t>
            </a:r>
            <a:endParaRPr lang="en-US" sz="3200" dirty="0">
              <a:solidFill>
                <a:prstClr val="black"/>
              </a:solidFill>
              <a:latin typeface="Calibri"/>
              <a:cs typeface="+mn-cs"/>
            </a:endParaRPr>
          </a:p>
        </p:txBody>
      </p:sp>
      <p:sp>
        <p:nvSpPr>
          <p:cNvPr id="3" name="TextBox 2"/>
          <p:cNvSpPr txBox="1"/>
          <p:nvPr/>
        </p:nvSpPr>
        <p:spPr>
          <a:xfrm>
            <a:off x="457200" y="838200"/>
            <a:ext cx="8229600" cy="1077218"/>
          </a:xfrm>
          <a:prstGeom prst="rect">
            <a:avLst/>
          </a:prstGeom>
          <a:noFill/>
        </p:spPr>
        <p:txBody>
          <a:bodyPr wrap="square" rtlCol="0">
            <a:spAutoFit/>
          </a:bodyPr>
          <a:lstStyle/>
          <a:p>
            <a:pPr algn="ctr" fontAlgn="auto">
              <a:spcBef>
                <a:spcPts val="0"/>
              </a:spcBef>
              <a:spcAft>
                <a:spcPts val="0"/>
              </a:spcAft>
            </a:pPr>
            <a:r>
              <a:rPr lang="en-US" sz="3200" b="1" i="1" dirty="0" smtClean="0">
                <a:solidFill>
                  <a:prstClr val="black"/>
                </a:solidFill>
                <a:latin typeface="Calibri"/>
                <a:cs typeface="+mn-cs"/>
              </a:rPr>
              <a:t>a measurable event or stateful property in the cyber domain</a:t>
            </a:r>
            <a:endParaRPr lang="en-US" sz="3200" b="1" i="1" dirty="0">
              <a:solidFill>
                <a:prstClr val="black"/>
              </a:solidFill>
              <a:latin typeface="Calibri"/>
              <a:cs typeface="+mn-cs"/>
            </a:endParaRPr>
          </a:p>
        </p:txBody>
      </p:sp>
      <p:sp>
        <p:nvSpPr>
          <p:cNvPr id="4" name="TextBox 3"/>
          <p:cNvSpPr txBox="1"/>
          <p:nvPr/>
        </p:nvSpPr>
        <p:spPr>
          <a:xfrm>
            <a:off x="228600" y="4343400"/>
            <a:ext cx="7620000" cy="584775"/>
          </a:xfrm>
          <a:prstGeom prst="rect">
            <a:avLst/>
          </a:prstGeom>
          <a:noFill/>
        </p:spPr>
        <p:txBody>
          <a:bodyPr wrap="square" rtlCol="0">
            <a:spAutoFit/>
          </a:bodyPr>
          <a:lstStyle/>
          <a:p>
            <a:pPr fontAlgn="auto">
              <a:spcBef>
                <a:spcPts val="0"/>
              </a:spcBef>
              <a:spcAft>
                <a:spcPts val="0"/>
              </a:spcAft>
            </a:pPr>
            <a:r>
              <a:rPr lang="en-US" sz="3200" dirty="0" smtClean="0">
                <a:solidFill>
                  <a:prstClr val="black"/>
                </a:solidFill>
                <a:latin typeface="Calibri"/>
                <a:cs typeface="+mn-cs"/>
              </a:rPr>
              <a:t>What is the “Cyber Observable eXpression”?</a:t>
            </a:r>
            <a:endParaRPr lang="en-US" sz="3200" dirty="0">
              <a:solidFill>
                <a:prstClr val="black"/>
              </a:solidFill>
              <a:latin typeface="Calibri"/>
              <a:cs typeface="+mn-cs"/>
            </a:endParaRPr>
          </a:p>
        </p:txBody>
      </p:sp>
      <p:sp>
        <p:nvSpPr>
          <p:cNvPr id="5" name="TextBox 4"/>
          <p:cNvSpPr txBox="1"/>
          <p:nvPr/>
        </p:nvSpPr>
        <p:spPr>
          <a:xfrm>
            <a:off x="533400" y="4953000"/>
            <a:ext cx="8229600" cy="1077218"/>
          </a:xfrm>
          <a:prstGeom prst="rect">
            <a:avLst/>
          </a:prstGeom>
          <a:noFill/>
        </p:spPr>
        <p:txBody>
          <a:bodyPr wrap="square" rtlCol="0">
            <a:spAutoFit/>
          </a:bodyPr>
          <a:lstStyle/>
          <a:p>
            <a:pPr fontAlgn="auto">
              <a:spcBef>
                <a:spcPts val="0"/>
              </a:spcBef>
              <a:spcAft>
                <a:spcPts val="0"/>
              </a:spcAft>
            </a:pPr>
            <a:r>
              <a:rPr lang="en-US" sz="3200" b="1" i="1" dirty="0" smtClean="0">
                <a:solidFill>
                  <a:prstClr val="black"/>
                </a:solidFill>
                <a:latin typeface="Calibri"/>
                <a:cs typeface="+mn-cs"/>
              </a:rPr>
              <a:t>a standardized means for representing cyber observables, i.e. a schema</a:t>
            </a:r>
            <a:endParaRPr lang="en-US" sz="3200" b="1" i="1" dirty="0">
              <a:solidFill>
                <a:prstClr val="black"/>
              </a:solidFill>
              <a:latin typeface="Calibri"/>
              <a:cs typeface="+mn-cs"/>
            </a:endParaRPr>
          </a:p>
        </p:txBody>
      </p:sp>
    </p:spTree>
    <p:extLst>
      <p:ext uri="{BB962C8B-B14F-4D97-AF65-F5344CB8AC3E}">
        <p14:creationId xmlns:p14="http://schemas.microsoft.com/office/powerpoint/2010/main" val="2160011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MAEC &amp; </a:t>
            </a:r>
            <a:r>
              <a:rPr lang="en-US" dirty="0" err="1" smtClean="0"/>
              <a:t>CybOX</a:t>
            </a:r>
            <a:endParaRPr lang="en-US" dirty="0"/>
          </a:p>
        </p:txBody>
      </p:sp>
      <p:sp>
        <p:nvSpPr>
          <p:cNvPr id="4" name="Slide Number Placeholder 3"/>
          <p:cNvSpPr>
            <a:spLocks noGrp="1"/>
          </p:cNvSpPr>
          <p:nvPr>
            <p:ph type="sldNum" sz="quarter" idx="10"/>
          </p:nvPr>
        </p:nvSpPr>
        <p:spPr/>
        <p:txBody>
          <a:bodyPr/>
          <a:lstStyle/>
          <a:p>
            <a:r>
              <a:rPr lang="en-US" smtClean="0">
                <a:solidFill>
                  <a:srgbClr val="1F497D"/>
                </a:solidFill>
              </a:rPr>
              <a:t>Page  </a:t>
            </a:r>
            <a:fld id="{E40CCABB-9BBC-49C5-99B3-2E0B57D184A5}" type="slidenum">
              <a:rPr lang="en-US" smtClean="0">
                <a:solidFill>
                  <a:srgbClr val="1F497D"/>
                </a:solidFill>
              </a:rPr>
              <a:pPr/>
              <a:t>20</a:t>
            </a:fld>
            <a:endParaRPr lang="en-US">
              <a:solidFill>
                <a:srgbClr val="1F497D"/>
              </a:solidFill>
            </a:endParaRPr>
          </a:p>
        </p:txBody>
      </p:sp>
      <p:sp>
        <p:nvSpPr>
          <p:cNvPr id="5" name="Content Placeholder 4"/>
          <p:cNvSpPr>
            <a:spLocks noGrp="1"/>
          </p:cNvSpPr>
          <p:nvPr>
            <p:ph idx="1"/>
          </p:nvPr>
        </p:nvSpPr>
        <p:spPr>
          <a:xfrm>
            <a:off x="609600" y="914400"/>
            <a:ext cx="3276600" cy="457200"/>
          </a:xfrm>
        </p:spPr>
        <p:txBody>
          <a:bodyPr/>
          <a:lstStyle/>
          <a:p>
            <a:r>
              <a:rPr lang="en-US" dirty="0" smtClean="0"/>
              <a:t>Before (MAEC 1.x)</a:t>
            </a:r>
            <a:endParaRPr lang="en-US" dirty="0"/>
          </a:p>
        </p:txBody>
      </p:sp>
      <p:sp>
        <p:nvSpPr>
          <p:cNvPr id="6" name="Rectangle 5"/>
          <p:cNvSpPr/>
          <p:nvPr/>
        </p:nvSpPr>
        <p:spPr bwMode="auto">
          <a:xfrm>
            <a:off x="1600200" y="1447800"/>
            <a:ext cx="2667000" cy="1676400"/>
          </a:xfrm>
          <a:prstGeom prst="rect">
            <a:avLst/>
          </a:prstGeom>
          <a:solidFill>
            <a:schemeClr val="accent3">
              <a:lumMod val="60000"/>
              <a:lumOff val="40000"/>
            </a:schemeClr>
          </a:solidFill>
          <a:ln w="50800"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hangingPunct="0">
              <a:lnSpc>
                <a:spcPts val="2500"/>
              </a:lnSpc>
              <a:spcAft>
                <a:spcPts val="1000"/>
              </a:spcAft>
              <a:buClr>
                <a:srgbClr val="FDAA03"/>
              </a:buClr>
            </a:pPr>
            <a:r>
              <a:rPr lang="en-US" sz="2800" b="1" dirty="0" smtClean="0">
                <a:solidFill>
                  <a:prstClr val="black"/>
                </a:solidFill>
                <a:cs typeface="+mn-cs"/>
              </a:rPr>
              <a:t>MAEC</a:t>
            </a:r>
          </a:p>
          <a:p>
            <a:pPr algn="ctr" eaLnBrk="0" hangingPunct="0">
              <a:lnSpc>
                <a:spcPts val="2500"/>
              </a:lnSpc>
              <a:spcAft>
                <a:spcPts val="1000"/>
              </a:spcAft>
              <a:buClr>
                <a:srgbClr val="FDAA03"/>
              </a:buClr>
            </a:pPr>
            <a:endParaRPr lang="en-US" b="1" dirty="0">
              <a:solidFill>
                <a:prstClr val="black"/>
              </a:solidFill>
              <a:cs typeface="+mn-cs"/>
            </a:endParaRPr>
          </a:p>
          <a:p>
            <a:pPr algn="ctr" eaLnBrk="0" hangingPunct="0">
              <a:lnSpc>
                <a:spcPts val="2500"/>
              </a:lnSpc>
              <a:spcAft>
                <a:spcPts val="1000"/>
              </a:spcAft>
              <a:buClr>
                <a:srgbClr val="FDAA03"/>
              </a:buClr>
            </a:pPr>
            <a:endParaRPr lang="en-US" b="1" dirty="0" smtClean="0">
              <a:solidFill>
                <a:prstClr val="black"/>
              </a:solidFill>
              <a:cs typeface="+mn-cs"/>
            </a:endParaRPr>
          </a:p>
        </p:txBody>
      </p:sp>
      <p:sp>
        <p:nvSpPr>
          <p:cNvPr id="7" name="Rounded Rectangle 6"/>
          <p:cNvSpPr/>
          <p:nvPr/>
        </p:nvSpPr>
        <p:spPr bwMode="auto">
          <a:xfrm>
            <a:off x="1654884" y="2615068"/>
            <a:ext cx="2574216" cy="379655"/>
          </a:xfrm>
          <a:prstGeom prst="roundRect">
            <a:avLst/>
          </a:prstGeom>
          <a:solidFill>
            <a:srgbClr val="FFCC99"/>
          </a:solidFill>
          <a:ln w="12700"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hangingPunct="0">
              <a:lnSpc>
                <a:spcPts val="2500"/>
              </a:lnSpc>
              <a:spcAft>
                <a:spcPts val="1000"/>
              </a:spcAft>
              <a:buClr>
                <a:srgbClr val="FDAA03"/>
              </a:buClr>
            </a:pPr>
            <a:r>
              <a:rPr lang="en-US" b="1" dirty="0" smtClean="0">
                <a:solidFill>
                  <a:prstClr val="black"/>
                </a:solidFill>
                <a:cs typeface="+mn-cs"/>
              </a:rPr>
              <a:t>MAEC Objects</a:t>
            </a:r>
          </a:p>
        </p:txBody>
      </p:sp>
      <p:sp>
        <p:nvSpPr>
          <p:cNvPr id="8" name="Rounded Rectangle 7"/>
          <p:cNvSpPr/>
          <p:nvPr/>
        </p:nvSpPr>
        <p:spPr bwMode="auto">
          <a:xfrm>
            <a:off x="1636378" y="2209800"/>
            <a:ext cx="2574216" cy="379655"/>
          </a:xfrm>
          <a:prstGeom prst="roundRect">
            <a:avLst/>
          </a:prstGeom>
          <a:solidFill>
            <a:schemeClr val="accent2">
              <a:lumMod val="40000"/>
              <a:lumOff val="60000"/>
            </a:schemeClr>
          </a:solidFill>
          <a:ln w="12700"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hangingPunct="0">
              <a:lnSpc>
                <a:spcPts val="2500"/>
              </a:lnSpc>
              <a:spcAft>
                <a:spcPts val="1000"/>
              </a:spcAft>
              <a:buClr>
                <a:srgbClr val="FDAA03"/>
              </a:buClr>
            </a:pPr>
            <a:r>
              <a:rPr lang="en-US" b="1" dirty="0" smtClean="0">
                <a:solidFill>
                  <a:prstClr val="black"/>
                </a:solidFill>
                <a:cs typeface="+mn-cs"/>
              </a:rPr>
              <a:t>MAEC Entities</a:t>
            </a:r>
          </a:p>
        </p:txBody>
      </p:sp>
      <p:sp>
        <p:nvSpPr>
          <p:cNvPr id="9" name="Content Placeholder 4"/>
          <p:cNvSpPr txBox="1">
            <a:spLocks/>
          </p:cNvSpPr>
          <p:nvPr/>
        </p:nvSpPr>
        <p:spPr bwMode="auto">
          <a:xfrm>
            <a:off x="838200" y="3276600"/>
            <a:ext cx="3429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227013" indent="-227013" algn="l" rtl="0" eaLnBrk="1" fontAlgn="base" hangingPunct="1">
              <a:lnSpc>
                <a:spcPts val="2400"/>
              </a:lnSpc>
              <a:spcBef>
                <a:spcPct val="0"/>
              </a:spcBef>
              <a:spcAft>
                <a:spcPts val="800"/>
              </a:spcAft>
              <a:buClr>
                <a:srgbClr val="FDAA03"/>
              </a:buClr>
              <a:buSzPct val="100000"/>
              <a:buFont typeface="Arial" pitchFamily="34" charset="0"/>
              <a:buChar char="■"/>
              <a:defRPr sz="2000" b="1">
                <a:solidFill>
                  <a:schemeClr val="tx1"/>
                </a:solidFill>
                <a:latin typeface="+mn-lt"/>
                <a:ea typeface="+mn-ea"/>
                <a:cs typeface="+mn-cs"/>
              </a:defRPr>
            </a:lvl1pPr>
            <a:lvl2pPr marL="568325" indent="-227013" algn="l" rtl="0" eaLnBrk="1" fontAlgn="base" hangingPunct="1">
              <a:lnSpc>
                <a:spcPts val="2000"/>
              </a:lnSpc>
              <a:spcBef>
                <a:spcPct val="0"/>
              </a:spcBef>
              <a:spcAft>
                <a:spcPts val="800"/>
              </a:spcAft>
              <a:buClr>
                <a:srgbClr val="FDAA03"/>
              </a:buClr>
              <a:buFont typeface="Arial" pitchFamily="34" charset="0"/>
              <a:buChar char="–"/>
              <a:defRPr b="1">
                <a:solidFill>
                  <a:schemeClr val="tx1"/>
                </a:solidFill>
                <a:latin typeface="+mn-lt"/>
              </a:defRPr>
            </a:lvl2pPr>
            <a:lvl3pPr marL="909638" indent="-168275" algn="l" rtl="0" eaLnBrk="1" fontAlgn="base" hangingPunct="1">
              <a:lnSpc>
                <a:spcPts val="1800"/>
              </a:lnSpc>
              <a:spcBef>
                <a:spcPct val="0"/>
              </a:spcBef>
              <a:spcAft>
                <a:spcPts val="800"/>
              </a:spcAft>
              <a:buClr>
                <a:srgbClr val="FDAA03"/>
              </a:buClr>
              <a:buSzPct val="80000"/>
              <a:buFont typeface="Arial" pitchFamily="34" charset="0"/>
              <a:buChar char="■"/>
              <a:defRPr sz="1600" b="1">
                <a:solidFill>
                  <a:schemeClr val="tx1"/>
                </a:solidFill>
                <a:latin typeface="+mn-lt"/>
              </a:defRPr>
            </a:lvl3pPr>
            <a:lvl4pPr marL="1143000" indent="-114300" algn="l" rtl="0" eaLnBrk="1" fontAlgn="base" hangingPunct="1">
              <a:lnSpc>
                <a:spcPts val="1600"/>
              </a:lnSpc>
              <a:spcBef>
                <a:spcPct val="0"/>
              </a:spcBef>
              <a:spcAft>
                <a:spcPts val="800"/>
              </a:spcAft>
              <a:buClr>
                <a:srgbClr val="FDAA03"/>
              </a:buClr>
              <a:buSzPct val="80000"/>
              <a:buFont typeface="Arial" pitchFamily="34" charset="0"/>
              <a:buChar char="●"/>
              <a:defRPr sz="1400" b="1">
                <a:solidFill>
                  <a:schemeClr val="tx1"/>
                </a:solidFill>
                <a:latin typeface="+mn-lt"/>
              </a:defRPr>
            </a:lvl4pPr>
            <a:lvl5pPr marL="1371600" indent="-106363" algn="l" rtl="0" eaLnBrk="1" fontAlgn="base" hangingPunct="1">
              <a:lnSpc>
                <a:spcPts val="1400"/>
              </a:lnSpc>
              <a:spcBef>
                <a:spcPct val="0"/>
              </a:spcBef>
              <a:spcAft>
                <a:spcPts val="800"/>
              </a:spcAft>
              <a:buClr>
                <a:srgbClr val="FDAA03"/>
              </a:buClr>
              <a:buSzPct val="100000"/>
              <a:buFont typeface="Arial" pitchFamily="34" charset="0"/>
              <a:buChar char="-"/>
              <a:defRPr sz="1200" b="1">
                <a:solidFill>
                  <a:schemeClr val="tx1"/>
                </a:solidFill>
                <a:latin typeface="+mn-lt"/>
              </a:defRPr>
            </a:lvl5pPr>
            <a:lvl6pPr marL="2228850" indent="-228600" algn="l" rtl="0" eaLnBrk="1" fontAlgn="base" hangingPunct="1">
              <a:lnSpc>
                <a:spcPts val="2000"/>
              </a:lnSpc>
              <a:spcBef>
                <a:spcPct val="0"/>
              </a:spcBef>
              <a:spcAft>
                <a:spcPts val="600"/>
              </a:spcAft>
              <a:buClr>
                <a:srgbClr val="FDAA03"/>
              </a:buClr>
              <a:buSzPct val="50000"/>
              <a:buFont typeface="Monotype Sorts" pitchFamily="2" charset="2"/>
              <a:buChar char="n"/>
              <a:defRPr sz="4000" b="1">
                <a:solidFill>
                  <a:schemeClr val="tx1"/>
                </a:solidFill>
                <a:latin typeface="ITC Officina Serif Book" charset="0"/>
              </a:defRPr>
            </a:lvl6pPr>
            <a:lvl7pPr marL="2686050" indent="-228600" algn="l" rtl="0" eaLnBrk="1" fontAlgn="base" hangingPunct="1">
              <a:lnSpc>
                <a:spcPts val="2000"/>
              </a:lnSpc>
              <a:spcBef>
                <a:spcPct val="0"/>
              </a:spcBef>
              <a:spcAft>
                <a:spcPts val="600"/>
              </a:spcAft>
              <a:buClr>
                <a:srgbClr val="FDAA03"/>
              </a:buClr>
              <a:buSzPct val="50000"/>
              <a:buFont typeface="Monotype Sorts" pitchFamily="2" charset="2"/>
              <a:buChar char="n"/>
              <a:defRPr sz="4000" b="1">
                <a:solidFill>
                  <a:schemeClr val="tx1"/>
                </a:solidFill>
                <a:latin typeface="ITC Officina Serif Book" charset="0"/>
              </a:defRPr>
            </a:lvl7pPr>
            <a:lvl8pPr marL="3143250" indent="-228600" algn="l" rtl="0" eaLnBrk="1" fontAlgn="base" hangingPunct="1">
              <a:lnSpc>
                <a:spcPts val="2000"/>
              </a:lnSpc>
              <a:spcBef>
                <a:spcPct val="0"/>
              </a:spcBef>
              <a:spcAft>
                <a:spcPts val="600"/>
              </a:spcAft>
              <a:buClr>
                <a:srgbClr val="FDAA03"/>
              </a:buClr>
              <a:buSzPct val="50000"/>
              <a:buFont typeface="Monotype Sorts" pitchFamily="2" charset="2"/>
              <a:buChar char="n"/>
              <a:defRPr sz="4000" b="1">
                <a:solidFill>
                  <a:schemeClr val="tx1"/>
                </a:solidFill>
                <a:latin typeface="ITC Officina Serif Book" charset="0"/>
              </a:defRPr>
            </a:lvl8pPr>
            <a:lvl9pPr marL="3600450" indent="-228600" algn="l" rtl="0" eaLnBrk="1" fontAlgn="base" hangingPunct="1">
              <a:lnSpc>
                <a:spcPts val="2000"/>
              </a:lnSpc>
              <a:spcBef>
                <a:spcPct val="0"/>
              </a:spcBef>
              <a:spcAft>
                <a:spcPts val="600"/>
              </a:spcAft>
              <a:buClr>
                <a:srgbClr val="FDAA03"/>
              </a:buClr>
              <a:buSzPct val="50000"/>
              <a:buFont typeface="Monotype Sorts" pitchFamily="2" charset="2"/>
              <a:buChar char="n"/>
              <a:defRPr sz="4000" b="1">
                <a:solidFill>
                  <a:schemeClr val="tx1"/>
                </a:solidFill>
                <a:latin typeface="ITC Officina Serif Book" charset="0"/>
              </a:defRPr>
            </a:lvl9pPr>
          </a:lstStyle>
          <a:p>
            <a:r>
              <a:rPr lang="en-US" dirty="0" smtClean="0">
                <a:solidFill>
                  <a:prstClr val="black"/>
                </a:solidFill>
              </a:rPr>
              <a:t>After (MAEC 2.0 and up)</a:t>
            </a:r>
            <a:endParaRPr lang="en-US" dirty="0">
              <a:solidFill>
                <a:prstClr val="black"/>
              </a:solidFill>
            </a:endParaRPr>
          </a:p>
        </p:txBody>
      </p:sp>
      <p:sp>
        <p:nvSpPr>
          <p:cNvPr id="10" name="Rectangle 9"/>
          <p:cNvSpPr/>
          <p:nvPr/>
        </p:nvSpPr>
        <p:spPr bwMode="auto">
          <a:xfrm>
            <a:off x="914400" y="3886200"/>
            <a:ext cx="2667000" cy="1676400"/>
          </a:xfrm>
          <a:prstGeom prst="rect">
            <a:avLst/>
          </a:prstGeom>
          <a:solidFill>
            <a:schemeClr val="accent3">
              <a:lumMod val="60000"/>
              <a:lumOff val="40000"/>
            </a:schemeClr>
          </a:solidFill>
          <a:ln w="50800"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hangingPunct="0">
              <a:lnSpc>
                <a:spcPts val="2500"/>
              </a:lnSpc>
              <a:spcAft>
                <a:spcPts val="1000"/>
              </a:spcAft>
              <a:buClr>
                <a:srgbClr val="FDAA03"/>
              </a:buClr>
            </a:pPr>
            <a:r>
              <a:rPr lang="en-US" sz="2800" b="1" dirty="0" smtClean="0">
                <a:solidFill>
                  <a:prstClr val="black"/>
                </a:solidFill>
                <a:cs typeface="+mn-cs"/>
              </a:rPr>
              <a:t>MAEC</a:t>
            </a:r>
          </a:p>
          <a:p>
            <a:pPr algn="ctr" eaLnBrk="0" hangingPunct="0">
              <a:lnSpc>
                <a:spcPts val="2500"/>
              </a:lnSpc>
              <a:spcAft>
                <a:spcPts val="1000"/>
              </a:spcAft>
              <a:buClr>
                <a:srgbClr val="FDAA03"/>
              </a:buClr>
            </a:pPr>
            <a:endParaRPr lang="en-US" b="1" dirty="0">
              <a:solidFill>
                <a:prstClr val="black"/>
              </a:solidFill>
              <a:cs typeface="+mn-cs"/>
            </a:endParaRPr>
          </a:p>
          <a:p>
            <a:pPr algn="ctr" eaLnBrk="0" hangingPunct="0">
              <a:lnSpc>
                <a:spcPts val="2500"/>
              </a:lnSpc>
              <a:spcAft>
                <a:spcPts val="1000"/>
              </a:spcAft>
              <a:buClr>
                <a:srgbClr val="FDAA03"/>
              </a:buClr>
            </a:pPr>
            <a:endParaRPr lang="en-US" b="1" dirty="0" smtClean="0">
              <a:solidFill>
                <a:prstClr val="black"/>
              </a:solidFill>
              <a:cs typeface="+mn-cs"/>
            </a:endParaRPr>
          </a:p>
        </p:txBody>
      </p:sp>
      <p:sp>
        <p:nvSpPr>
          <p:cNvPr id="11" name="Rounded Rectangle 10"/>
          <p:cNvSpPr/>
          <p:nvPr/>
        </p:nvSpPr>
        <p:spPr bwMode="auto">
          <a:xfrm>
            <a:off x="952500" y="5102438"/>
            <a:ext cx="2590800" cy="379655"/>
          </a:xfrm>
          <a:prstGeom prst="roundRect">
            <a:avLst/>
          </a:prstGeom>
          <a:solidFill>
            <a:srgbClr val="FFCC99"/>
          </a:solidFill>
          <a:ln w="12700"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hangingPunct="0">
              <a:lnSpc>
                <a:spcPts val="2500"/>
              </a:lnSpc>
              <a:spcAft>
                <a:spcPts val="1000"/>
              </a:spcAft>
              <a:buClr>
                <a:srgbClr val="FDAA03"/>
              </a:buClr>
            </a:pPr>
            <a:r>
              <a:rPr lang="en-US" b="1" dirty="0" smtClean="0">
                <a:solidFill>
                  <a:prstClr val="black"/>
                </a:solidFill>
                <a:cs typeface="+mn-cs"/>
              </a:rPr>
              <a:t>Object Type</a:t>
            </a:r>
          </a:p>
        </p:txBody>
      </p:sp>
      <p:sp>
        <p:nvSpPr>
          <p:cNvPr id="12" name="Rounded Rectangle 11"/>
          <p:cNvSpPr/>
          <p:nvPr/>
        </p:nvSpPr>
        <p:spPr bwMode="auto">
          <a:xfrm>
            <a:off x="952500" y="4672123"/>
            <a:ext cx="2590800" cy="379655"/>
          </a:xfrm>
          <a:prstGeom prst="roundRect">
            <a:avLst/>
          </a:prstGeom>
          <a:solidFill>
            <a:schemeClr val="accent2">
              <a:lumMod val="40000"/>
              <a:lumOff val="60000"/>
            </a:schemeClr>
          </a:solidFill>
          <a:ln w="12700"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hangingPunct="0">
              <a:lnSpc>
                <a:spcPts val="2500"/>
              </a:lnSpc>
              <a:spcAft>
                <a:spcPts val="1000"/>
              </a:spcAft>
              <a:buClr>
                <a:srgbClr val="FDAA03"/>
              </a:buClr>
            </a:pPr>
            <a:r>
              <a:rPr lang="en-US" b="1" dirty="0" smtClean="0">
                <a:solidFill>
                  <a:prstClr val="black"/>
                </a:solidFill>
                <a:cs typeface="+mn-cs"/>
              </a:rPr>
              <a:t>MAEC Entities</a:t>
            </a:r>
          </a:p>
        </p:txBody>
      </p:sp>
      <p:sp>
        <p:nvSpPr>
          <p:cNvPr id="14" name="Rectangle 13"/>
          <p:cNvSpPr/>
          <p:nvPr/>
        </p:nvSpPr>
        <p:spPr bwMode="auto">
          <a:xfrm>
            <a:off x="4191000" y="3918696"/>
            <a:ext cx="4724400" cy="1675055"/>
          </a:xfrm>
          <a:prstGeom prst="rect">
            <a:avLst/>
          </a:prstGeom>
          <a:solidFill>
            <a:schemeClr val="accent5">
              <a:lumMod val="75000"/>
            </a:schemeClr>
          </a:solidFill>
          <a:ln w="50800"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eaLnBrk="0" hangingPunct="0">
              <a:lnSpc>
                <a:spcPts val="2500"/>
              </a:lnSpc>
              <a:spcAft>
                <a:spcPts val="1000"/>
              </a:spcAft>
              <a:buClr>
                <a:srgbClr val="FDAA03"/>
              </a:buClr>
            </a:pPr>
            <a:r>
              <a:rPr lang="en-US" sz="2800" b="1" dirty="0" err="1" smtClean="0">
                <a:solidFill>
                  <a:prstClr val="white">
                    <a:lumMod val="95000"/>
                  </a:prstClr>
                </a:solidFill>
                <a:latin typeface="Consolas" pitchFamily="49" charset="0"/>
                <a:cs typeface="Consolas" pitchFamily="49" charset="0"/>
              </a:rPr>
              <a:t>CybOX</a:t>
            </a:r>
            <a:endParaRPr lang="en-US" sz="2800" b="1" dirty="0" smtClean="0">
              <a:solidFill>
                <a:prstClr val="white">
                  <a:lumMod val="95000"/>
                </a:prstClr>
              </a:solidFill>
              <a:latin typeface="Consolas" pitchFamily="49" charset="0"/>
              <a:cs typeface="Consolas" pitchFamily="49" charset="0"/>
            </a:endParaRPr>
          </a:p>
          <a:p>
            <a:pPr algn="ctr" eaLnBrk="0" hangingPunct="0">
              <a:lnSpc>
                <a:spcPts val="2500"/>
              </a:lnSpc>
              <a:spcAft>
                <a:spcPts val="1000"/>
              </a:spcAft>
              <a:buClr>
                <a:srgbClr val="FDAA03"/>
              </a:buClr>
            </a:pPr>
            <a:endParaRPr lang="en-US" sz="2400" b="1" dirty="0" smtClean="0">
              <a:solidFill>
                <a:prstClr val="black"/>
              </a:solidFill>
              <a:latin typeface="Consolas" pitchFamily="49" charset="0"/>
              <a:cs typeface="Consolas" pitchFamily="49" charset="0"/>
            </a:endParaRPr>
          </a:p>
        </p:txBody>
      </p:sp>
      <p:sp>
        <p:nvSpPr>
          <p:cNvPr id="15" name="Rounded Rectangle 14"/>
          <p:cNvSpPr/>
          <p:nvPr/>
        </p:nvSpPr>
        <p:spPr bwMode="auto">
          <a:xfrm>
            <a:off x="4229100" y="5039350"/>
            <a:ext cx="2247900" cy="379654"/>
          </a:xfrm>
          <a:prstGeom prst="roundRect">
            <a:avLst/>
          </a:prstGeom>
          <a:solidFill>
            <a:schemeClr val="bg2">
              <a:lumMod val="75000"/>
            </a:schemeClr>
          </a:solidFill>
          <a:ln w="12700"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hangingPunct="0">
              <a:lnSpc>
                <a:spcPts val="2500"/>
              </a:lnSpc>
              <a:spcAft>
                <a:spcPts val="1000"/>
              </a:spcAft>
              <a:buClr>
                <a:srgbClr val="FDAA03"/>
              </a:buClr>
            </a:pPr>
            <a:r>
              <a:rPr lang="en-US" b="1" dirty="0" smtClean="0">
                <a:solidFill>
                  <a:prstClr val="black"/>
                </a:solidFill>
                <a:cs typeface="+mn-cs"/>
              </a:rPr>
              <a:t>Defined Object Type</a:t>
            </a:r>
          </a:p>
        </p:txBody>
      </p:sp>
      <p:cxnSp>
        <p:nvCxnSpPr>
          <p:cNvPr id="17" name="Elbow Connector 16"/>
          <p:cNvCxnSpPr>
            <a:stCxn id="15" idx="2"/>
            <a:endCxn id="11" idx="2"/>
          </p:cNvCxnSpPr>
          <p:nvPr/>
        </p:nvCxnSpPr>
        <p:spPr bwMode="auto">
          <a:xfrm rot="5400000">
            <a:off x="3768931" y="3897973"/>
            <a:ext cx="63089" cy="3105150"/>
          </a:xfrm>
          <a:prstGeom prst="bentConnector3">
            <a:avLst>
              <a:gd name="adj1" fmla="val 766026"/>
            </a:avLst>
          </a:prstGeom>
          <a:solidFill>
            <a:srgbClr val="FFCC99"/>
          </a:solidFill>
          <a:ln w="25400" cap="flat" cmpd="sng" algn="ctr">
            <a:solidFill>
              <a:schemeClr val="tx1">
                <a:lumMod val="65000"/>
                <a:lumOff val="35000"/>
              </a:schemeClr>
            </a:solidFill>
            <a:prstDash val="solid"/>
            <a:round/>
            <a:headEnd type="triangle" w="lg" len="lg"/>
            <a:tailEnd type="none" w="lg" len="lg"/>
          </a:ln>
          <a:effectLst/>
        </p:spPr>
      </p:cxnSp>
      <p:sp>
        <p:nvSpPr>
          <p:cNvPr id="18" name="TextBox 17"/>
          <p:cNvSpPr txBox="1"/>
          <p:nvPr/>
        </p:nvSpPr>
        <p:spPr>
          <a:xfrm>
            <a:off x="3200400" y="5562600"/>
            <a:ext cx="1219200" cy="385362"/>
          </a:xfrm>
          <a:prstGeom prst="rect">
            <a:avLst/>
          </a:prstGeom>
          <a:noFill/>
        </p:spPr>
        <p:txBody>
          <a:bodyPr wrap="square" rtlCol="0">
            <a:spAutoFit/>
          </a:bodyPr>
          <a:lstStyle/>
          <a:p>
            <a:pPr algn="ctr" eaLnBrk="0" hangingPunct="0">
              <a:lnSpc>
                <a:spcPts val="2500"/>
              </a:lnSpc>
              <a:spcAft>
                <a:spcPts val="1000"/>
              </a:spcAft>
              <a:buClr>
                <a:srgbClr val="FDAA03"/>
              </a:buClr>
            </a:pPr>
            <a:r>
              <a:rPr lang="en-US" b="1" i="1" dirty="0" smtClean="0">
                <a:solidFill>
                  <a:prstClr val="black"/>
                </a:solidFill>
                <a:cs typeface="+mn-cs"/>
              </a:rPr>
              <a:t>Imports</a:t>
            </a:r>
          </a:p>
        </p:txBody>
      </p:sp>
      <p:sp>
        <p:nvSpPr>
          <p:cNvPr id="21" name="Rounded Rectangle 20"/>
          <p:cNvSpPr/>
          <p:nvPr/>
        </p:nvSpPr>
        <p:spPr bwMode="auto">
          <a:xfrm>
            <a:off x="6858000" y="4114800"/>
            <a:ext cx="1992854" cy="379654"/>
          </a:xfrm>
          <a:prstGeom prst="roundRect">
            <a:avLst/>
          </a:prstGeom>
          <a:solidFill>
            <a:schemeClr val="bg1">
              <a:lumMod val="85000"/>
            </a:schemeClr>
          </a:solidFill>
          <a:ln w="12700"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hangingPunct="0">
              <a:lnSpc>
                <a:spcPts val="2500"/>
              </a:lnSpc>
              <a:spcAft>
                <a:spcPts val="1000"/>
              </a:spcAft>
              <a:buClr>
                <a:srgbClr val="FDAA03"/>
              </a:buClr>
            </a:pPr>
            <a:r>
              <a:rPr lang="en-US" b="1" dirty="0" smtClean="0">
                <a:solidFill>
                  <a:prstClr val="black"/>
                </a:solidFill>
                <a:cs typeface="+mn-cs"/>
              </a:rPr>
              <a:t>Defined Object</a:t>
            </a:r>
          </a:p>
        </p:txBody>
      </p:sp>
      <p:sp>
        <p:nvSpPr>
          <p:cNvPr id="22" name="Rounded Rectangle 21"/>
          <p:cNvSpPr/>
          <p:nvPr/>
        </p:nvSpPr>
        <p:spPr bwMode="auto">
          <a:xfrm>
            <a:off x="6865172" y="4570117"/>
            <a:ext cx="1992854" cy="379654"/>
          </a:xfrm>
          <a:prstGeom prst="roundRect">
            <a:avLst/>
          </a:prstGeom>
          <a:solidFill>
            <a:schemeClr val="bg2">
              <a:lumMod val="90000"/>
            </a:schemeClr>
          </a:solidFill>
          <a:ln w="12700"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hangingPunct="0">
              <a:lnSpc>
                <a:spcPts val="2500"/>
              </a:lnSpc>
              <a:spcAft>
                <a:spcPts val="1000"/>
              </a:spcAft>
              <a:buClr>
                <a:srgbClr val="FDAA03"/>
              </a:buClr>
            </a:pPr>
            <a:r>
              <a:rPr lang="en-US" b="1" dirty="0" smtClean="0">
                <a:solidFill>
                  <a:prstClr val="black"/>
                </a:solidFill>
                <a:cs typeface="+mn-cs"/>
              </a:rPr>
              <a:t>Defined Object</a:t>
            </a:r>
          </a:p>
        </p:txBody>
      </p:sp>
      <p:sp>
        <p:nvSpPr>
          <p:cNvPr id="23" name="Rounded Rectangle 22"/>
          <p:cNvSpPr/>
          <p:nvPr/>
        </p:nvSpPr>
        <p:spPr bwMode="auto">
          <a:xfrm>
            <a:off x="6858000" y="5039350"/>
            <a:ext cx="1992854" cy="379654"/>
          </a:xfrm>
          <a:prstGeom prst="roundRect">
            <a:avLst/>
          </a:prstGeom>
          <a:solidFill>
            <a:schemeClr val="accent4">
              <a:lumMod val="40000"/>
              <a:lumOff val="60000"/>
            </a:schemeClr>
          </a:solidFill>
          <a:ln w="12700"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hangingPunct="0">
              <a:lnSpc>
                <a:spcPts val="2500"/>
              </a:lnSpc>
              <a:spcAft>
                <a:spcPts val="1000"/>
              </a:spcAft>
              <a:buClr>
                <a:srgbClr val="FDAA03"/>
              </a:buClr>
            </a:pPr>
            <a:r>
              <a:rPr lang="en-US" b="1" dirty="0" smtClean="0">
                <a:solidFill>
                  <a:prstClr val="black"/>
                </a:solidFill>
                <a:cs typeface="+mn-cs"/>
              </a:rPr>
              <a:t>Defined Object</a:t>
            </a:r>
          </a:p>
        </p:txBody>
      </p:sp>
      <p:cxnSp>
        <p:nvCxnSpPr>
          <p:cNvPr id="28" name="Straight Connector 27"/>
          <p:cNvCxnSpPr>
            <a:stCxn id="14" idx="0"/>
            <a:endCxn id="14" idx="2"/>
          </p:cNvCxnSpPr>
          <p:nvPr/>
        </p:nvCxnSpPr>
        <p:spPr bwMode="auto">
          <a:xfrm>
            <a:off x="6553200" y="3918696"/>
            <a:ext cx="0" cy="1675055"/>
          </a:xfrm>
          <a:prstGeom prst="line">
            <a:avLst/>
          </a:prstGeom>
          <a:solidFill>
            <a:srgbClr val="FFCC99"/>
          </a:solidFill>
          <a:ln w="38100" cap="flat" cmpd="sng" algn="ctr">
            <a:solidFill>
              <a:schemeClr val="bg1">
                <a:lumMod val="65000"/>
              </a:schemeClr>
            </a:solidFill>
            <a:prstDash val="solid"/>
            <a:round/>
            <a:headEnd type="none" w="med" len="med"/>
            <a:tailEnd type="none" w="med" len="med"/>
          </a:ln>
          <a:effectLst/>
        </p:spPr>
      </p:cxnSp>
      <p:cxnSp>
        <p:nvCxnSpPr>
          <p:cNvPr id="31" name="Elbow Connector 30"/>
          <p:cNvCxnSpPr/>
          <p:nvPr/>
        </p:nvCxnSpPr>
        <p:spPr bwMode="auto">
          <a:xfrm rot="5400000" flipH="1" flipV="1">
            <a:off x="4842846" y="2588902"/>
            <a:ext cx="37429" cy="5760720"/>
          </a:xfrm>
          <a:prstGeom prst="bentConnector3">
            <a:avLst>
              <a:gd name="adj1" fmla="val -1904122"/>
            </a:avLst>
          </a:prstGeom>
          <a:solidFill>
            <a:srgbClr val="FFCC99"/>
          </a:solidFill>
          <a:ln w="31750" cap="flat" cmpd="sng" algn="ctr">
            <a:solidFill>
              <a:schemeClr val="bg1">
                <a:lumMod val="50000"/>
              </a:schemeClr>
            </a:solidFill>
            <a:prstDash val="dash"/>
            <a:round/>
            <a:headEnd type="triangle" w="lg" len="lg"/>
            <a:tailEnd type="none" w="lg" len="med"/>
          </a:ln>
          <a:effectLst/>
        </p:spPr>
      </p:cxnSp>
      <p:sp>
        <p:nvSpPr>
          <p:cNvPr id="35" name="TextBox 34"/>
          <p:cNvSpPr txBox="1"/>
          <p:nvPr/>
        </p:nvSpPr>
        <p:spPr>
          <a:xfrm>
            <a:off x="5638800" y="5852173"/>
            <a:ext cx="1524000" cy="385362"/>
          </a:xfrm>
          <a:prstGeom prst="rect">
            <a:avLst/>
          </a:prstGeom>
          <a:noFill/>
        </p:spPr>
        <p:txBody>
          <a:bodyPr wrap="square" rtlCol="0">
            <a:spAutoFit/>
          </a:bodyPr>
          <a:lstStyle/>
          <a:p>
            <a:pPr algn="ctr" eaLnBrk="0" hangingPunct="0">
              <a:lnSpc>
                <a:spcPts val="2500"/>
              </a:lnSpc>
              <a:spcAft>
                <a:spcPts val="1000"/>
              </a:spcAft>
              <a:buClr>
                <a:srgbClr val="FDAA03"/>
              </a:buClr>
            </a:pPr>
            <a:r>
              <a:rPr lang="en-US" b="1" i="1" dirty="0" smtClean="0">
                <a:solidFill>
                  <a:prstClr val="black"/>
                </a:solidFill>
                <a:cs typeface="+mn-cs"/>
              </a:rPr>
              <a:t>Substitutes</a:t>
            </a:r>
          </a:p>
        </p:txBody>
      </p:sp>
    </p:spTree>
    <p:extLst>
      <p:ext uri="{BB962C8B-B14F-4D97-AF65-F5344CB8AC3E}">
        <p14:creationId xmlns:p14="http://schemas.microsoft.com/office/powerpoint/2010/main" val="556312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3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IEEE </a:t>
            </a:r>
            <a:r>
              <a:rPr lang="en-US" dirty="0" smtClean="0"/>
              <a:t>Industry Connections Security Group (ICSG)</a:t>
            </a:r>
            <a:endParaRPr lang="en-US" dirty="0"/>
          </a:p>
          <a:p>
            <a:pPr lvl="1"/>
            <a:r>
              <a:rPr lang="en-US" dirty="0" smtClean="0"/>
              <a:t>Malware Working Group developed an exchange </a:t>
            </a:r>
            <a:r>
              <a:rPr lang="en-US" dirty="0"/>
              <a:t>schema to facilitate the sharing of sample data between AV product vendors</a:t>
            </a:r>
          </a:p>
          <a:p>
            <a:pPr lvl="3"/>
            <a:r>
              <a:rPr lang="en-US" dirty="0" smtClean="0"/>
              <a:t>MAEC </a:t>
            </a:r>
            <a:r>
              <a:rPr lang="en-US" dirty="0"/>
              <a:t>currently imports the IEEE ICSG Malware Metadata exchange </a:t>
            </a:r>
            <a:r>
              <a:rPr lang="en-US" dirty="0" smtClean="0"/>
              <a:t>schema</a:t>
            </a:r>
          </a:p>
          <a:p>
            <a:pPr lvl="1"/>
            <a:r>
              <a:rPr lang="en-US" dirty="0" smtClean="0"/>
              <a:t>Recently established Malware Metadata Exchange Format WG</a:t>
            </a:r>
          </a:p>
          <a:p>
            <a:pPr lvl="2"/>
            <a:r>
              <a:rPr lang="en-US" dirty="0"/>
              <a:t>Main Focus:</a:t>
            </a:r>
          </a:p>
          <a:p>
            <a:pPr lvl="3"/>
            <a:r>
              <a:rPr lang="en-US" dirty="0"/>
              <a:t>Adding capability to MMDEF schema for capturing </a:t>
            </a:r>
            <a:r>
              <a:rPr lang="en-US" dirty="0" err="1"/>
              <a:t>blackbox</a:t>
            </a:r>
            <a:r>
              <a:rPr lang="en-US" dirty="0"/>
              <a:t> behavioral metadata about malware</a:t>
            </a:r>
          </a:p>
          <a:p>
            <a:pPr lvl="3"/>
            <a:r>
              <a:rPr lang="en-US" dirty="0"/>
              <a:t>Will likely import MAEC/</a:t>
            </a:r>
            <a:r>
              <a:rPr lang="en-US" dirty="0" err="1"/>
              <a:t>CybOX</a:t>
            </a:r>
            <a:r>
              <a:rPr lang="en-US" dirty="0"/>
              <a:t>, especially MAEC Objects and </a:t>
            </a:r>
            <a:r>
              <a:rPr lang="en-US" dirty="0" smtClean="0"/>
              <a:t>Actions</a:t>
            </a:r>
          </a:p>
          <a:p>
            <a:pPr lvl="2"/>
            <a:r>
              <a:rPr lang="en-US" dirty="0"/>
              <a:t>Secondary Focus:</a:t>
            </a:r>
          </a:p>
          <a:p>
            <a:pPr lvl="3"/>
            <a:r>
              <a:rPr lang="en-US" dirty="0"/>
              <a:t>Adding capability to MMDEF schema for profiling clean (non-malicious) files, including software packages</a:t>
            </a:r>
          </a:p>
          <a:p>
            <a:pPr lvl="3"/>
            <a:r>
              <a:rPr lang="en-US" dirty="0"/>
              <a:t>Aimed at sharing information about clean files for reducing AV detection false </a:t>
            </a:r>
            <a:r>
              <a:rPr lang="en-US" dirty="0" smtClean="0"/>
              <a:t>positives</a:t>
            </a:r>
          </a:p>
          <a:p>
            <a:pPr lvl="2"/>
            <a:r>
              <a:rPr lang="en-US" dirty="0"/>
              <a:t>Potentially </a:t>
            </a:r>
            <a:r>
              <a:rPr lang="en-US" dirty="0" smtClean="0"/>
              <a:t>transition </a:t>
            </a:r>
            <a:r>
              <a:rPr lang="en-US" dirty="0"/>
              <a:t>to a new IEEE </a:t>
            </a:r>
            <a:r>
              <a:rPr lang="en-US" dirty="0" smtClean="0"/>
              <a:t>standard</a:t>
            </a:r>
            <a:endParaRPr lang="en-US" dirty="0"/>
          </a:p>
          <a:p>
            <a:pPr lvl="4"/>
            <a:endParaRPr lang="en-US" dirty="0" smtClean="0"/>
          </a:p>
          <a:p>
            <a:endParaRPr lang="en-US" dirty="0"/>
          </a:p>
        </p:txBody>
      </p:sp>
      <p:sp>
        <p:nvSpPr>
          <p:cNvPr id="3" name="Title 2"/>
          <p:cNvSpPr>
            <a:spLocks noGrp="1"/>
          </p:cNvSpPr>
          <p:nvPr>
            <p:ph type="title"/>
          </p:nvPr>
        </p:nvSpPr>
        <p:spPr/>
        <p:txBody>
          <a:bodyPr/>
          <a:lstStyle/>
          <a:p>
            <a:r>
              <a:rPr lang="en-US" dirty="0" smtClean="0"/>
              <a:t>Malware Community Engagement</a:t>
            </a:r>
            <a:endParaRPr lang="en-US" dirty="0"/>
          </a:p>
        </p:txBody>
      </p:sp>
      <p:sp>
        <p:nvSpPr>
          <p:cNvPr id="4" name="Slide Number Placeholder 3"/>
          <p:cNvSpPr>
            <a:spLocks noGrp="1"/>
          </p:cNvSpPr>
          <p:nvPr>
            <p:ph type="sldNum" sz="quarter" idx="10"/>
          </p:nvPr>
        </p:nvSpPr>
        <p:spPr/>
        <p:txBody>
          <a:bodyPr/>
          <a:lstStyle/>
          <a:p>
            <a:r>
              <a:rPr lang="en-US" smtClean="0"/>
              <a:t>Page  </a:t>
            </a:r>
            <a:fld id="{E40CCABB-9BBC-49C5-99B3-2E0B57D184A5}" type="slidenum">
              <a:rPr lang="en-US" smtClean="0"/>
              <a:pPr/>
              <a:t>21</a:t>
            </a:fld>
            <a:endParaRPr lang="en-US"/>
          </a:p>
        </p:txBody>
      </p:sp>
      <p:pic>
        <p:nvPicPr>
          <p:cNvPr id="5" name="Picture 4" descr="IEEE_logo.jpg"/>
          <p:cNvPicPr>
            <a:picLocks noChangeAspect="1"/>
          </p:cNvPicPr>
          <p:nvPr/>
        </p:nvPicPr>
        <p:blipFill>
          <a:blip r:embed="rId2" cstate="print"/>
          <a:stretch>
            <a:fillRect/>
          </a:stretch>
        </p:blipFill>
        <p:spPr>
          <a:xfrm>
            <a:off x="6781800" y="566928"/>
            <a:ext cx="1933910" cy="688150"/>
          </a:xfrm>
          <a:prstGeom prst="rect">
            <a:avLst/>
          </a:prstGeom>
        </p:spPr>
      </p:pic>
    </p:spTree>
    <p:extLst>
      <p:ext uri="{BB962C8B-B14F-4D97-AF65-F5344CB8AC3E}">
        <p14:creationId xmlns:p14="http://schemas.microsoft.com/office/powerpoint/2010/main" val="21637743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sz="half" idx="1"/>
            <p:extLst>
              <p:ext uri="{D42A27DB-BD31-4B8C-83A1-F6EECF244321}">
                <p14:modId xmlns:p14="http://schemas.microsoft.com/office/powerpoint/2010/main" val="2198054008"/>
              </p:ext>
            </p:extLst>
          </p:nvPr>
        </p:nvGraphicFramePr>
        <p:xfrm>
          <a:off x="12714" y="922352"/>
          <a:ext cx="7323814" cy="5041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8851"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mtClean="0">
                <a:solidFill>
                  <a:srgbClr val="003399"/>
                </a:solidFill>
              </a:rPr>
              <a:t>Page  </a:t>
            </a:r>
            <a:fld id="{37869727-2316-4A19-AB3A-3EBAA6292548}" type="slidenum">
              <a:rPr lang="en-US" smtClean="0">
                <a:solidFill>
                  <a:srgbClr val="003399"/>
                </a:solidFill>
              </a:rPr>
              <a:pPr eaLnBrk="1" hangingPunct="1"/>
              <a:t>22</a:t>
            </a:fld>
            <a:endParaRPr lang="en-US" smtClean="0">
              <a:solidFill>
                <a:srgbClr val="003399"/>
              </a:solidFill>
            </a:endParaRPr>
          </a:p>
        </p:txBody>
      </p:sp>
      <p:sp>
        <p:nvSpPr>
          <p:cNvPr id="78852" name="Title 4"/>
          <p:cNvSpPr>
            <a:spLocks noGrp="1"/>
          </p:cNvSpPr>
          <p:nvPr>
            <p:ph type="title"/>
          </p:nvPr>
        </p:nvSpPr>
        <p:spPr>
          <a:xfrm>
            <a:off x="609600" y="304800"/>
            <a:ext cx="7162800" cy="533400"/>
          </a:xfrm>
        </p:spPr>
        <p:txBody>
          <a:bodyPr/>
          <a:lstStyle/>
          <a:p>
            <a:r>
              <a:rPr lang="en-US" smtClean="0"/>
              <a:t>Common Cyber Observables (CybOX) Schema</a:t>
            </a:r>
          </a:p>
        </p:txBody>
      </p:sp>
      <p:pic>
        <p:nvPicPr>
          <p:cNvPr id="10" name="Picture 13" descr="capec_log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23900" y="2286000"/>
            <a:ext cx="1600200"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Connector 2"/>
          <p:cNvCxnSpPr/>
          <p:nvPr/>
        </p:nvCxnSpPr>
        <p:spPr bwMode="auto">
          <a:xfrm flipV="1">
            <a:off x="2673459" y="3300877"/>
            <a:ext cx="1389657" cy="344887"/>
          </a:xfrm>
          <a:prstGeom prst="line">
            <a:avLst/>
          </a:prstGeom>
          <a:solidFill>
            <a:srgbClr val="FFCC99"/>
          </a:solidFill>
          <a:ln w="12700" cap="flat" cmpd="sng" algn="ctr">
            <a:solidFill>
              <a:schemeClr val="tx2">
                <a:lumMod val="75000"/>
              </a:schemeClr>
            </a:solidFill>
            <a:prstDash val="dash"/>
            <a:round/>
            <a:headEnd type="none" w="med" len="med"/>
            <a:tailEnd type="none" w="med" len="med"/>
          </a:ln>
          <a:effectLst/>
        </p:spPr>
      </p:cxnSp>
      <p:cxnSp>
        <p:nvCxnSpPr>
          <p:cNvPr id="19" name="Straight Connector 18"/>
          <p:cNvCxnSpPr/>
          <p:nvPr/>
        </p:nvCxnSpPr>
        <p:spPr bwMode="auto">
          <a:xfrm>
            <a:off x="2673459" y="3717916"/>
            <a:ext cx="1389657" cy="135392"/>
          </a:xfrm>
          <a:prstGeom prst="line">
            <a:avLst/>
          </a:prstGeom>
          <a:solidFill>
            <a:srgbClr val="FFCC99"/>
          </a:solidFill>
          <a:ln w="12700" cap="flat" cmpd="sng" algn="ctr">
            <a:solidFill>
              <a:schemeClr val="tx2">
                <a:lumMod val="75000"/>
              </a:schemeClr>
            </a:solidFill>
            <a:prstDash val="dash"/>
            <a:round/>
            <a:headEnd type="none" w="med" len="med"/>
            <a:tailEnd type="none" w="med" len="med"/>
          </a:ln>
          <a:effectLst/>
        </p:spPr>
      </p:cxnSp>
      <p:pic>
        <p:nvPicPr>
          <p:cNvPr id="9"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24300" y="1676400"/>
            <a:ext cx="1566863"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Curved Left Arrow 11"/>
          <p:cNvSpPr/>
          <p:nvPr/>
        </p:nvSpPr>
        <p:spPr bwMode="auto">
          <a:xfrm>
            <a:off x="7964904" y="1593624"/>
            <a:ext cx="1091534" cy="1162558"/>
          </a:xfrm>
          <a:prstGeom prst="curvedLeftArrow">
            <a:avLst/>
          </a:prstGeom>
          <a:solidFill>
            <a:schemeClr val="accent1">
              <a:lumMod val="60000"/>
              <a:lumOff val="40000"/>
            </a:schemeClr>
          </a:solidFill>
          <a:ln w="6350">
            <a:solidFill>
              <a:schemeClr val="tx1"/>
            </a:solidFill>
            <a:miter lim="800000"/>
            <a:headEnd/>
            <a:tailEnd/>
          </a:ln>
        </p:spPr>
        <p:txBody>
          <a:bodyPr wrap="none" rtlCol="0" anchor="ctr"/>
          <a:lstStyle/>
          <a:p>
            <a:pPr algn="ctr" eaLnBrk="0" hangingPunct="0">
              <a:lnSpc>
                <a:spcPts val="2500"/>
              </a:lnSpc>
              <a:spcAft>
                <a:spcPts val="1000"/>
              </a:spcAft>
              <a:buClr>
                <a:srgbClr val="FDAA03"/>
              </a:buClr>
            </a:pPr>
            <a:endParaRPr lang="en-US" b="1">
              <a:solidFill>
                <a:prstClr val="black"/>
              </a:solidFill>
              <a:cs typeface="+mn-cs"/>
            </a:endParaRPr>
          </a:p>
        </p:txBody>
      </p:sp>
      <p:grpSp>
        <p:nvGrpSpPr>
          <p:cNvPr id="13" name="Group 12"/>
          <p:cNvGrpSpPr/>
          <p:nvPr/>
        </p:nvGrpSpPr>
        <p:grpSpPr>
          <a:xfrm>
            <a:off x="7355304" y="1233115"/>
            <a:ext cx="1761214" cy="799418"/>
            <a:chOff x="6360049" y="2057400"/>
            <a:chExt cx="3382687" cy="2509981"/>
          </a:xfrm>
        </p:grpSpPr>
        <p:sp>
          <p:nvSpPr>
            <p:cNvPr id="14" name="Rectangle 13"/>
            <p:cNvSpPr/>
            <p:nvPr/>
          </p:nvSpPr>
          <p:spPr bwMode="auto">
            <a:xfrm>
              <a:off x="7315200" y="2057400"/>
              <a:ext cx="1447800" cy="1828800"/>
            </a:xfrm>
            <a:prstGeom prst="rect">
              <a:avLst/>
            </a:prstGeom>
            <a:blipFill dpi="0" rotWithShape="1">
              <a:blip r:embed="rId9" cstate="print">
                <a:alphaModFix amt="65000"/>
              </a:blip>
              <a:srcRect/>
              <a:stretch>
                <a:fillRect/>
              </a:stretch>
            </a:blipFill>
            <a:ln w="6350">
              <a:noFill/>
              <a:miter lim="800000"/>
              <a:headEnd/>
              <a:tailEnd/>
            </a:ln>
          </p:spPr>
          <p:txBody>
            <a:bodyPr wrap="none" rtlCol="0" anchor="ctr"/>
            <a:lstStyle/>
            <a:p>
              <a:pPr algn="ctr" eaLnBrk="0" hangingPunct="0">
                <a:lnSpc>
                  <a:spcPts val="2500"/>
                </a:lnSpc>
                <a:spcAft>
                  <a:spcPts val="1000"/>
                </a:spcAft>
                <a:buClr>
                  <a:srgbClr val="FDAA03"/>
                </a:buClr>
              </a:pPr>
              <a:endParaRPr lang="en-US" b="1">
                <a:solidFill>
                  <a:prstClr val="black"/>
                </a:solidFill>
                <a:cs typeface="+mn-cs"/>
              </a:endParaRPr>
            </a:p>
          </p:txBody>
        </p:sp>
        <p:sp>
          <p:nvSpPr>
            <p:cNvPr id="15" name="TextBox 14"/>
            <p:cNvSpPr txBox="1"/>
            <p:nvPr/>
          </p:nvSpPr>
          <p:spPr>
            <a:xfrm>
              <a:off x="6360049" y="3810000"/>
              <a:ext cx="3382687" cy="757381"/>
            </a:xfrm>
            <a:prstGeom prst="rect">
              <a:avLst/>
            </a:prstGeom>
            <a:noFill/>
          </p:spPr>
          <p:txBody>
            <a:bodyPr wrap="none" rtlCol="0">
              <a:spAutoFit/>
            </a:bodyPr>
            <a:lstStyle/>
            <a:p>
              <a:pPr algn="ctr" eaLnBrk="0" hangingPunct="0">
                <a:lnSpc>
                  <a:spcPts val="2500"/>
                </a:lnSpc>
                <a:spcAft>
                  <a:spcPts val="1000"/>
                </a:spcAft>
                <a:buClr>
                  <a:srgbClr val="FDAA03"/>
                </a:buClr>
              </a:pPr>
              <a:r>
                <a:rPr lang="en-US" sz="1600" b="1" dirty="0" smtClean="0">
                  <a:solidFill>
                    <a:srgbClr val="1F497D">
                      <a:lumMod val="50000"/>
                    </a:srgbClr>
                  </a:solidFill>
                  <a:cs typeface="+mn-cs"/>
                </a:rPr>
                <a:t>ICSG Malware WG</a:t>
              </a:r>
            </a:p>
          </p:txBody>
        </p:sp>
      </p:grpSp>
      <p:sp>
        <p:nvSpPr>
          <p:cNvPr id="16" name="Curved Left Arrow 15"/>
          <p:cNvSpPr/>
          <p:nvPr/>
        </p:nvSpPr>
        <p:spPr bwMode="auto">
          <a:xfrm flipV="1">
            <a:off x="7812504" y="3574824"/>
            <a:ext cx="1091534" cy="1162558"/>
          </a:xfrm>
          <a:prstGeom prst="curvedLeftArrow">
            <a:avLst/>
          </a:prstGeom>
          <a:solidFill>
            <a:schemeClr val="accent1">
              <a:lumMod val="60000"/>
              <a:lumOff val="40000"/>
            </a:schemeClr>
          </a:solidFill>
          <a:ln w="6350">
            <a:solidFill>
              <a:schemeClr val="tx1"/>
            </a:solidFill>
            <a:miter lim="800000"/>
            <a:headEnd/>
            <a:tailEnd/>
          </a:ln>
        </p:spPr>
        <p:txBody>
          <a:bodyPr wrap="none" rtlCol="0" anchor="ctr"/>
          <a:lstStyle/>
          <a:p>
            <a:pPr algn="ctr" eaLnBrk="0" hangingPunct="0">
              <a:lnSpc>
                <a:spcPts val="2500"/>
              </a:lnSpc>
              <a:spcAft>
                <a:spcPts val="1000"/>
              </a:spcAft>
              <a:buClr>
                <a:srgbClr val="FDAA03"/>
              </a:buClr>
            </a:pPr>
            <a:endParaRPr lang="en-US" b="1">
              <a:solidFill>
                <a:prstClr val="black"/>
              </a:solidFill>
              <a:cs typeface="+mn-cs"/>
            </a:endParaRPr>
          </a:p>
        </p:txBody>
      </p:sp>
      <p:pic>
        <p:nvPicPr>
          <p:cNvPr id="17" name="Picture 16"/>
          <p:cNvPicPr>
            <a:picLocks noChangeAspect="1"/>
          </p:cNvPicPr>
          <p:nvPr/>
        </p:nvPicPr>
        <p:blipFill>
          <a:blip r:embed="rId10" cstate="print"/>
          <a:stretch>
            <a:fillRect/>
          </a:stretch>
        </p:blipFill>
        <p:spPr>
          <a:xfrm>
            <a:off x="7383901" y="3549853"/>
            <a:ext cx="1760099" cy="270784"/>
          </a:xfrm>
          <a:prstGeom prst="rect">
            <a:avLst/>
          </a:prstGeom>
        </p:spPr>
      </p:pic>
      <p:sp>
        <p:nvSpPr>
          <p:cNvPr id="18" name="TextBox 17"/>
          <p:cNvSpPr txBox="1"/>
          <p:nvPr/>
        </p:nvSpPr>
        <p:spPr>
          <a:xfrm>
            <a:off x="7852608" y="3885023"/>
            <a:ext cx="1140317" cy="412934"/>
          </a:xfrm>
          <a:prstGeom prst="rect">
            <a:avLst/>
          </a:prstGeom>
          <a:noFill/>
        </p:spPr>
        <p:txBody>
          <a:bodyPr wrap="square" rtlCol="0">
            <a:spAutoFit/>
          </a:bodyPr>
          <a:lstStyle/>
          <a:p>
            <a:pPr algn="ctr" eaLnBrk="0" hangingPunct="0">
              <a:lnSpc>
                <a:spcPts val="2500"/>
              </a:lnSpc>
              <a:spcAft>
                <a:spcPts val="1000"/>
              </a:spcAft>
              <a:buClr>
                <a:srgbClr val="FDAA03"/>
              </a:buClr>
            </a:pPr>
            <a:r>
              <a:rPr lang="en-US" sz="1600" b="1" dirty="0" err="1" smtClean="0">
                <a:solidFill>
                  <a:srgbClr val="C0504D">
                    <a:lumMod val="75000"/>
                  </a:srgbClr>
                </a:solidFill>
                <a:cs typeface="+mn-cs"/>
              </a:rPr>
              <a:t>openIOC</a:t>
            </a:r>
            <a:endParaRPr lang="en-US" sz="1600" b="1" dirty="0">
              <a:solidFill>
                <a:srgbClr val="C0504D">
                  <a:lumMod val="75000"/>
                </a:srgbClr>
              </a:solidFill>
              <a:cs typeface="+mn-cs"/>
            </a:endParaRPr>
          </a:p>
        </p:txBody>
      </p:sp>
    </p:spTree>
    <p:extLst>
      <p:ext uri="{BB962C8B-B14F-4D97-AF65-F5344CB8AC3E}">
        <p14:creationId xmlns:p14="http://schemas.microsoft.com/office/powerpoint/2010/main" val="40578155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sz="half" idx="1"/>
            <p:extLst>
              <p:ext uri="{D42A27DB-BD31-4B8C-83A1-F6EECF244321}">
                <p14:modId xmlns:p14="http://schemas.microsoft.com/office/powerpoint/2010/main" val="1940345096"/>
              </p:ext>
            </p:extLst>
          </p:nvPr>
        </p:nvGraphicFramePr>
        <p:xfrm>
          <a:off x="381000" y="914400"/>
          <a:ext cx="8648700" cy="5210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8851"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mtClean="0">
                <a:solidFill>
                  <a:srgbClr val="003399"/>
                </a:solidFill>
              </a:rPr>
              <a:t>Page  </a:t>
            </a:r>
            <a:fld id="{37869727-2316-4A19-AB3A-3EBAA6292548}" type="slidenum">
              <a:rPr lang="en-US" smtClean="0">
                <a:solidFill>
                  <a:srgbClr val="003399"/>
                </a:solidFill>
              </a:rPr>
              <a:pPr eaLnBrk="1" hangingPunct="1"/>
              <a:t>23</a:t>
            </a:fld>
            <a:endParaRPr lang="en-US" smtClean="0">
              <a:solidFill>
                <a:srgbClr val="003399"/>
              </a:solidFill>
            </a:endParaRPr>
          </a:p>
        </p:txBody>
      </p:sp>
      <p:sp>
        <p:nvSpPr>
          <p:cNvPr id="78852" name="Title 4"/>
          <p:cNvSpPr>
            <a:spLocks noGrp="1"/>
          </p:cNvSpPr>
          <p:nvPr>
            <p:ph type="title"/>
          </p:nvPr>
        </p:nvSpPr>
        <p:spPr>
          <a:xfrm>
            <a:off x="609600" y="304800"/>
            <a:ext cx="7162800" cy="533400"/>
          </a:xfrm>
        </p:spPr>
        <p:txBody>
          <a:bodyPr/>
          <a:lstStyle/>
          <a:p>
            <a:r>
              <a:rPr lang="en-US" smtClean="0"/>
              <a:t>Common Cyber Observables (CybOX) Schema</a:t>
            </a:r>
          </a:p>
        </p:txBody>
      </p:sp>
      <p:pic>
        <p:nvPicPr>
          <p:cNvPr id="10" name="Picture 13" descr="capec_log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23900" y="2286000"/>
            <a:ext cx="1600200"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Connector 2"/>
          <p:cNvCxnSpPr/>
          <p:nvPr/>
        </p:nvCxnSpPr>
        <p:spPr bwMode="auto">
          <a:xfrm flipV="1">
            <a:off x="3543300" y="3352800"/>
            <a:ext cx="1638300" cy="419100"/>
          </a:xfrm>
          <a:prstGeom prst="line">
            <a:avLst/>
          </a:prstGeom>
          <a:solidFill>
            <a:srgbClr val="FFCC99"/>
          </a:solidFill>
          <a:ln w="12700" cap="flat" cmpd="sng" algn="ctr">
            <a:solidFill>
              <a:schemeClr val="tx2">
                <a:lumMod val="75000"/>
              </a:schemeClr>
            </a:solidFill>
            <a:prstDash val="dash"/>
            <a:round/>
            <a:headEnd type="none" w="med" len="med"/>
            <a:tailEnd type="none" w="med" len="med"/>
          </a:ln>
          <a:effectLst/>
        </p:spPr>
      </p:cxnSp>
      <p:cxnSp>
        <p:nvCxnSpPr>
          <p:cNvPr id="19" name="Straight Connector 18"/>
          <p:cNvCxnSpPr/>
          <p:nvPr/>
        </p:nvCxnSpPr>
        <p:spPr bwMode="auto">
          <a:xfrm>
            <a:off x="3543300" y="3771900"/>
            <a:ext cx="1638300" cy="266700"/>
          </a:xfrm>
          <a:prstGeom prst="line">
            <a:avLst/>
          </a:prstGeom>
          <a:solidFill>
            <a:srgbClr val="FFCC99"/>
          </a:solidFill>
          <a:ln w="12700" cap="flat" cmpd="sng" algn="ctr">
            <a:solidFill>
              <a:schemeClr val="tx2">
                <a:lumMod val="75000"/>
              </a:schemeClr>
            </a:solidFill>
            <a:prstDash val="dash"/>
            <a:round/>
            <a:headEnd type="none" w="med" len="med"/>
            <a:tailEnd type="none" w="med" len="med"/>
          </a:ln>
          <a:effectLst/>
        </p:spPr>
      </p:cxnSp>
      <p:pic>
        <p:nvPicPr>
          <p:cNvPr id="9"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24300" y="1676400"/>
            <a:ext cx="1566863"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47"/>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3543300" y="5181600"/>
            <a:ext cx="1208088"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72765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defRPr/>
            </a:pPr>
            <a:r>
              <a:rPr lang="en-US" dirty="0">
                <a:ea typeface="ＭＳ Ｐゴシック" pitchFamily="32" charset="-128"/>
              </a:rPr>
              <a:t>Common Event Expression (CEE)</a:t>
            </a:r>
          </a:p>
          <a:p>
            <a:pPr lvl="1" eaLnBrk="1" fontAlgn="auto" hangingPunct="1">
              <a:spcAft>
                <a:spcPts val="0"/>
              </a:spcAft>
              <a:buFont typeface="Arial" pitchFamily="34" charset="0"/>
              <a:buChar char="–"/>
              <a:defRPr/>
            </a:pPr>
            <a:r>
              <a:rPr lang="en-US" dirty="0">
                <a:ea typeface="ＭＳ Ｐゴシック" pitchFamily="32" charset="-128"/>
              </a:rPr>
              <a:t>A suite of specifications to define taxonomy, syntax, transport, logging recommendations, and parsing information about event records</a:t>
            </a:r>
          </a:p>
          <a:p>
            <a:pPr eaLnBrk="1" hangingPunct="1">
              <a:defRPr/>
            </a:pPr>
            <a:r>
              <a:rPr lang="en-US" dirty="0">
                <a:ea typeface="ＭＳ Ｐゴシック" pitchFamily="32" charset="-128"/>
              </a:rPr>
              <a:t>Open Event Expression Language (OEEL)</a:t>
            </a:r>
          </a:p>
          <a:p>
            <a:pPr lvl="1" eaLnBrk="1" fontAlgn="auto" hangingPunct="1">
              <a:spcAft>
                <a:spcPts val="0"/>
              </a:spcAft>
              <a:buFont typeface="Arial" pitchFamily="34" charset="0"/>
              <a:buChar char="–"/>
              <a:defRPr/>
            </a:pPr>
            <a:r>
              <a:rPr lang="en-US" dirty="0">
                <a:ea typeface="ＭＳ Ｐゴシック" pitchFamily="32" charset="-128"/>
              </a:rPr>
              <a:t>A language to express parsing and normalization logic using CEE Profiles to convert event records into CEE</a:t>
            </a:r>
          </a:p>
          <a:p>
            <a:pPr eaLnBrk="1" hangingPunct="1">
              <a:defRPr/>
            </a:pPr>
            <a:r>
              <a:rPr lang="en-US" dirty="0">
                <a:ea typeface="ＭＳ Ｐゴシック" pitchFamily="32" charset="-128"/>
              </a:rPr>
              <a:t>Common Event Rule Expression (CERE)</a:t>
            </a:r>
          </a:p>
          <a:p>
            <a:pPr lvl="1" eaLnBrk="1" fontAlgn="auto" hangingPunct="1">
              <a:spcAft>
                <a:spcPts val="0"/>
              </a:spcAft>
              <a:buFont typeface="Arial" pitchFamily="34" charset="0"/>
              <a:buChar char="–"/>
              <a:defRPr/>
            </a:pPr>
            <a:r>
              <a:rPr lang="en-US" dirty="0">
                <a:ea typeface="ＭＳ Ｐゴシック" pitchFamily="32" charset="-128"/>
              </a:rPr>
              <a:t>A common format to express rules for pattern matching, filtering, and correlation</a:t>
            </a:r>
          </a:p>
          <a:p>
            <a:pPr eaLnBrk="1" hangingPunct="1"/>
            <a:r>
              <a:rPr lang="en-US" dirty="0" smtClean="0">
                <a:ea typeface="ＭＳ Ｐゴシック" pitchFamily="32" charset="-128"/>
              </a:rPr>
              <a:t>Common Event Scoring System (CESS)</a:t>
            </a:r>
          </a:p>
          <a:p>
            <a:pPr lvl="1" eaLnBrk="1" hangingPunct="1"/>
            <a:r>
              <a:rPr lang="en-US" dirty="0" smtClean="0">
                <a:ea typeface="ＭＳ Ｐゴシック" pitchFamily="32" charset="-128"/>
              </a:rPr>
              <a:t>A specification that provides metrics of event severity and impact based on multiple factors</a:t>
            </a:r>
          </a:p>
          <a:p>
            <a:pPr eaLnBrk="1" hangingPunct="1"/>
            <a:r>
              <a:rPr lang="en-US" dirty="0" smtClean="0">
                <a:solidFill>
                  <a:srgbClr val="0070C0"/>
                </a:solidFill>
                <a:ea typeface="ＭＳ Ｐゴシック" pitchFamily="32" charset="-128"/>
              </a:rPr>
              <a:t>Cyber Observable eXpression (CybOX)</a:t>
            </a:r>
          </a:p>
          <a:p>
            <a:pPr lvl="1" eaLnBrk="1" hangingPunct="1"/>
            <a:r>
              <a:rPr lang="en-US" dirty="0" smtClean="0">
                <a:solidFill>
                  <a:srgbClr val="0070C0"/>
                </a:solidFill>
                <a:ea typeface="ＭＳ Ｐゴシック" pitchFamily="32" charset="-128"/>
              </a:rPr>
              <a:t>A language to express cyber observable events or </a:t>
            </a:r>
            <a:r>
              <a:rPr lang="en-US" dirty="0" err="1" smtClean="0">
                <a:solidFill>
                  <a:srgbClr val="0070C0"/>
                </a:solidFill>
                <a:ea typeface="ＭＳ Ｐゴシック" pitchFamily="32" charset="-128"/>
              </a:rPr>
              <a:t>stateful</a:t>
            </a:r>
            <a:r>
              <a:rPr lang="en-US" dirty="0" smtClean="0">
                <a:solidFill>
                  <a:srgbClr val="0070C0"/>
                </a:solidFill>
                <a:ea typeface="ＭＳ Ｐゴシック" pitchFamily="32" charset="-128"/>
              </a:rPr>
              <a:t> measures that provides a common foundation for many of the other standards</a:t>
            </a:r>
          </a:p>
          <a:p>
            <a:endParaRPr lang="en-US" dirty="0"/>
          </a:p>
        </p:txBody>
      </p:sp>
      <p:sp>
        <p:nvSpPr>
          <p:cNvPr id="3" name="Title 2"/>
          <p:cNvSpPr>
            <a:spLocks noGrp="1"/>
          </p:cNvSpPr>
          <p:nvPr>
            <p:ph type="title"/>
          </p:nvPr>
        </p:nvSpPr>
        <p:spPr/>
        <p:txBody>
          <a:bodyPr/>
          <a:lstStyle/>
          <a:p>
            <a:r>
              <a:rPr lang="en-US" dirty="0">
                <a:ea typeface="ＭＳ Ｐゴシック" pitchFamily="32" charset="-128"/>
              </a:rPr>
              <a:t>Notional EMAP Components</a:t>
            </a:r>
            <a:endParaRPr lang="en-US" dirty="0"/>
          </a:p>
        </p:txBody>
      </p:sp>
    </p:spTree>
    <p:extLst>
      <p:ext uri="{BB962C8B-B14F-4D97-AF65-F5344CB8AC3E}">
        <p14:creationId xmlns:p14="http://schemas.microsoft.com/office/powerpoint/2010/main" val="11433267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98764" y="1295400"/>
            <a:ext cx="8609846" cy="4884738"/>
          </a:xfrm>
        </p:spPr>
        <p:txBody>
          <a:bodyPr/>
          <a:lstStyle/>
          <a:p>
            <a:r>
              <a:rPr lang="en-US" dirty="0" smtClean="0"/>
              <a:t>Role of CybOX with CEE</a:t>
            </a:r>
          </a:p>
          <a:p>
            <a:pPr lvl="1"/>
            <a:r>
              <a:rPr lang="en-US" dirty="0" smtClean="0"/>
              <a:t>Comprehensive structure of CybOX enables CEE to support full spectrum of event capture and sharing use cases that enterprise cyber security would require of an EMAP. </a:t>
            </a:r>
          </a:p>
          <a:p>
            <a:pPr lvl="1"/>
            <a:r>
              <a:rPr lang="en-US" dirty="0" smtClean="0"/>
              <a:t>Common underlying structure would allow CEE events to be an integral and automatable part of holistic IR/IM.</a:t>
            </a:r>
          </a:p>
          <a:p>
            <a:pPr lvl="1"/>
            <a:r>
              <a:rPr lang="en-US" dirty="0" smtClean="0"/>
              <a:t>CEE controlled vocabulary, taxonomy and object model benefits from a much broader and richer stakeholder community</a:t>
            </a:r>
            <a:endParaRPr lang="en-US" dirty="0"/>
          </a:p>
          <a:p>
            <a:r>
              <a:rPr lang="en-US" dirty="0" smtClean="0"/>
              <a:t>Role of CybOX with OEEL</a:t>
            </a:r>
          </a:p>
          <a:p>
            <a:pPr lvl="1"/>
            <a:r>
              <a:rPr lang="en-US" dirty="0" smtClean="0"/>
              <a:t>CybOX offers architected structure for defining CEE Profiles and a strategically consistent basis for normalization and mapping from independent formats</a:t>
            </a:r>
            <a:endParaRPr lang="en-US" dirty="0"/>
          </a:p>
          <a:p>
            <a:r>
              <a:rPr lang="en-US" dirty="0" smtClean="0"/>
              <a:t>Role of CybOX with CERE</a:t>
            </a:r>
          </a:p>
          <a:p>
            <a:pPr lvl="1"/>
            <a:r>
              <a:rPr lang="en-US" dirty="0" smtClean="0"/>
              <a:t>CybOX offers architected structure for defining automatable patterns and rules that are universally consistent and useful within EMAP and interchangeably with other automation protocols</a:t>
            </a:r>
            <a:endParaRPr lang="en-US" dirty="0"/>
          </a:p>
        </p:txBody>
      </p:sp>
      <p:sp>
        <p:nvSpPr>
          <p:cNvPr id="3" name="Title 2"/>
          <p:cNvSpPr>
            <a:spLocks noGrp="1"/>
          </p:cNvSpPr>
          <p:nvPr>
            <p:ph type="title"/>
          </p:nvPr>
        </p:nvSpPr>
        <p:spPr/>
        <p:txBody>
          <a:bodyPr/>
          <a:lstStyle/>
          <a:p>
            <a:r>
              <a:rPr lang="en-US" dirty="0" smtClean="0"/>
              <a:t>The Role of CybOX within EMAP</a:t>
            </a:r>
            <a:endParaRPr lang="en-US" dirty="0"/>
          </a:p>
        </p:txBody>
      </p:sp>
    </p:spTree>
    <p:extLst>
      <p:ext uri="{BB962C8B-B14F-4D97-AF65-F5344CB8AC3E}">
        <p14:creationId xmlns:p14="http://schemas.microsoft.com/office/powerpoint/2010/main" val="36843730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sz="half" idx="1"/>
            <p:extLst>
              <p:ext uri="{D42A27DB-BD31-4B8C-83A1-F6EECF244321}">
                <p14:modId xmlns:p14="http://schemas.microsoft.com/office/powerpoint/2010/main" val="2448394496"/>
              </p:ext>
            </p:extLst>
          </p:nvPr>
        </p:nvGraphicFramePr>
        <p:xfrm>
          <a:off x="12714" y="922352"/>
          <a:ext cx="7323814" cy="5041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8851"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mtClean="0">
                <a:solidFill>
                  <a:srgbClr val="003399"/>
                </a:solidFill>
              </a:rPr>
              <a:t>Page  </a:t>
            </a:r>
            <a:fld id="{37869727-2316-4A19-AB3A-3EBAA6292548}" type="slidenum">
              <a:rPr lang="en-US" smtClean="0">
                <a:solidFill>
                  <a:srgbClr val="003399"/>
                </a:solidFill>
              </a:rPr>
              <a:pPr eaLnBrk="1" hangingPunct="1"/>
              <a:t>26</a:t>
            </a:fld>
            <a:endParaRPr lang="en-US" smtClean="0">
              <a:solidFill>
                <a:srgbClr val="003399"/>
              </a:solidFill>
            </a:endParaRPr>
          </a:p>
        </p:txBody>
      </p:sp>
      <p:sp>
        <p:nvSpPr>
          <p:cNvPr id="78852" name="Title 4"/>
          <p:cNvSpPr>
            <a:spLocks noGrp="1"/>
          </p:cNvSpPr>
          <p:nvPr>
            <p:ph type="title"/>
          </p:nvPr>
        </p:nvSpPr>
        <p:spPr>
          <a:xfrm>
            <a:off x="609600" y="304800"/>
            <a:ext cx="7162800" cy="533400"/>
          </a:xfrm>
        </p:spPr>
        <p:txBody>
          <a:bodyPr/>
          <a:lstStyle/>
          <a:p>
            <a:r>
              <a:rPr lang="en-US" dirty="0" smtClean="0"/>
              <a:t>Incident Response/Management and the Common Cyber Observables (CybOX) Schema</a:t>
            </a:r>
          </a:p>
        </p:txBody>
      </p:sp>
      <p:pic>
        <p:nvPicPr>
          <p:cNvPr id="10" name="Picture 13" descr="capec_log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23900" y="2286000"/>
            <a:ext cx="1600200"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Connector 2"/>
          <p:cNvCxnSpPr/>
          <p:nvPr/>
        </p:nvCxnSpPr>
        <p:spPr bwMode="auto">
          <a:xfrm flipV="1">
            <a:off x="2673459" y="3300877"/>
            <a:ext cx="1389657" cy="344887"/>
          </a:xfrm>
          <a:prstGeom prst="line">
            <a:avLst/>
          </a:prstGeom>
          <a:solidFill>
            <a:srgbClr val="FFCC99"/>
          </a:solidFill>
          <a:ln w="12700" cap="flat" cmpd="sng" algn="ctr">
            <a:solidFill>
              <a:schemeClr val="tx2">
                <a:lumMod val="75000"/>
              </a:schemeClr>
            </a:solidFill>
            <a:prstDash val="dash"/>
            <a:round/>
            <a:headEnd type="none" w="med" len="med"/>
            <a:tailEnd type="none" w="med" len="med"/>
          </a:ln>
          <a:effectLst/>
        </p:spPr>
      </p:cxnSp>
      <p:cxnSp>
        <p:nvCxnSpPr>
          <p:cNvPr id="19" name="Straight Connector 18"/>
          <p:cNvCxnSpPr/>
          <p:nvPr/>
        </p:nvCxnSpPr>
        <p:spPr bwMode="auto">
          <a:xfrm>
            <a:off x="2673459" y="3717916"/>
            <a:ext cx="1389657" cy="135392"/>
          </a:xfrm>
          <a:prstGeom prst="line">
            <a:avLst/>
          </a:prstGeom>
          <a:solidFill>
            <a:srgbClr val="FFCC99"/>
          </a:solidFill>
          <a:ln w="12700" cap="flat" cmpd="sng" algn="ctr">
            <a:solidFill>
              <a:schemeClr val="tx2">
                <a:lumMod val="75000"/>
              </a:schemeClr>
            </a:solidFill>
            <a:prstDash val="dash"/>
            <a:round/>
            <a:headEnd type="none" w="med" len="med"/>
            <a:tailEnd type="none" w="med" len="med"/>
          </a:ln>
          <a:effectLst/>
        </p:spPr>
      </p:cxnSp>
      <p:pic>
        <p:nvPicPr>
          <p:cNvPr id="9"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24300" y="1676400"/>
            <a:ext cx="1566863"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47"/>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3543300" y="5181600"/>
            <a:ext cx="1208088"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Curved Left Arrow 11"/>
          <p:cNvSpPr/>
          <p:nvPr/>
        </p:nvSpPr>
        <p:spPr bwMode="auto">
          <a:xfrm>
            <a:off x="7964904" y="1593624"/>
            <a:ext cx="1091534" cy="1162558"/>
          </a:xfrm>
          <a:prstGeom prst="curvedLeftArrow">
            <a:avLst/>
          </a:prstGeom>
          <a:solidFill>
            <a:schemeClr val="accent1">
              <a:lumMod val="60000"/>
              <a:lumOff val="40000"/>
            </a:schemeClr>
          </a:solidFill>
          <a:ln w="6350">
            <a:solidFill>
              <a:schemeClr val="tx1"/>
            </a:solidFill>
            <a:miter lim="800000"/>
            <a:headEnd/>
            <a:tailEnd/>
          </a:ln>
        </p:spPr>
        <p:txBody>
          <a:bodyPr wrap="none" rtlCol="0" anchor="ctr"/>
          <a:lstStyle/>
          <a:p>
            <a:pPr algn="ctr" eaLnBrk="0" hangingPunct="0">
              <a:lnSpc>
                <a:spcPts val="2500"/>
              </a:lnSpc>
              <a:spcAft>
                <a:spcPts val="1000"/>
              </a:spcAft>
              <a:buClr>
                <a:srgbClr val="FDAA03"/>
              </a:buClr>
            </a:pPr>
            <a:endParaRPr lang="en-US" b="1">
              <a:solidFill>
                <a:prstClr val="black"/>
              </a:solidFill>
              <a:cs typeface="+mn-cs"/>
            </a:endParaRPr>
          </a:p>
        </p:txBody>
      </p:sp>
      <p:grpSp>
        <p:nvGrpSpPr>
          <p:cNvPr id="13" name="Group 12"/>
          <p:cNvGrpSpPr/>
          <p:nvPr/>
        </p:nvGrpSpPr>
        <p:grpSpPr>
          <a:xfrm>
            <a:off x="7355304" y="1233115"/>
            <a:ext cx="1761214" cy="799418"/>
            <a:chOff x="6360049" y="2057400"/>
            <a:chExt cx="3382687" cy="2509981"/>
          </a:xfrm>
        </p:grpSpPr>
        <p:sp>
          <p:nvSpPr>
            <p:cNvPr id="14" name="Rectangle 13"/>
            <p:cNvSpPr/>
            <p:nvPr/>
          </p:nvSpPr>
          <p:spPr bwMode="auto">
            <a:xfrm>
              <a:off x="7315200" y="2057400"/>
              <a:ext cx="1447800" cy="1828800"/>
            </a:xfrm>
            <a:prstGeom prst="rect">
              <a:avLst/>
            </a:prstGeom>
            <a:blipFill dpi="0" rotWithShape="1">
              <a:blip r:embed="rId10" cstate="print">
                <a:alphaModFix amt="65000"/>
              </a:blip>
              <a:srcRect/>
              <a:stretch>
                <a:fillRect/>
              </a:stretch>
            </a:blipFill>
            <a:ln w="6350">
              <a:noFill/>
              <a:miter lim="800000"/>
              <a:headEnd/>
              <a:tailEnd/>
            </a:ln>
          </p:spPr>
          <p:txBody>
            <a:bodyPr wrap="none" rtlCol="0" anchor="ctr"/>
            <a:lstStyle/>
            <a:p>
              <a:pPr algn="ctr" eaLnBrk="0" hangingPunct="0">
                <a:lnSpc>
                  <a:spcPts val="2500"/>
                </a:lnSpc>
                <a:spcAft>
                  <a:spcPts val="1000"/>
                </a:spcAft>
                <a:buClr>
                  <a:srgbClr val="FDAA03"/>
                </a:buClr>
              </a:pPr>
              <a:endParaRPr lang="en-US" b="1">
                <a:solidFill>
                  <a:prstClr val="black"/>
                </a:solidFill>
                <a:cs typeface="+mn-cs"/>
              </a:endParaRPr>
            </a:p>
          </p:txBody>
        </p:sp>
        <p:sp>
          <p:nvSpPr>
            <p:cNvPr id="15" name="TextBox 14"/>
            <p:cNvSpPr txBox="1"/>
            <p:nvPr/>
          </p:nvSpPr>
          <p:spPr>
            <a:xfrm>
              <a:off x="6360049" y="3810000"/>
              <a:ext cx="3382687" cy="757381"/>
            </a:xfrm>
            <a:prstGeom prst="rect">
              <a:avLst/>
            </a:prstGeom>
            <a:noFill/>
          </p:spPr>
          <p:txBody>
            <a:bodyPr wrap="none" rtlCol="0">
              <a:spAutoFit/>
            </a:bodyPr>
            <a:lstStyle/>
            <a:p>
              <a:pPr algn="ctr" eaLnBrk="0" hangingPunct="0">
                <a:lnSpc>
                  <a:spcPts val="2500"/>
                </a:lnSpc>
                <a:spcAft>
                  <a:spcPts val="1000"/>
                </a:spcAft>
                <a:buClr>
                  <a:srgbClr val="FDAA03"/>
                </a:buClr>
              </a:pPr>
              <a:r>
                <a:rPr lang="en-US" sz="1600" b="1" dirty="0" smtClean="0">
                  <a:solidFill>
                    <a:srgbClr val="1F497D">
                      <a:lumMod val="50000"/>
                    </a:srgbClr>
                  </a:solidFill>
                  <a:cs typeface="+mn-cs"/>
                </a:rPr>
                <a:t>ICSG Malware WG</a:t>
              </a:r>
            </a:p>
          </p:txBody>
        </p:sp>
      </p:grpSp>
      <p:sp>
        <p:nvSpPr>
          <p:cNvPr id="16" name="Curved Left Arrow 15"/>
          <p:cNvSpPr/>
          <p:nvPr/>
        </p:nvSpPr>
        <p:spPr bwMode="auto">
          <a:xfrm flipV="1">
            <a:off x="7812504" y="3574824"/>
            <a:ext cx="1091534" cy="1162558"/>
          </a:xfrm>
          <a:prstGeom prst="curvedLeftArrow">
            <a:avLst/>
          </a:prstGeom>
          <a:solidFill>
            <a:schemeClr val="accent1">
              <a:lumMod val="60000"/>
              <a:lumOff val="40000"/>
            </a:schemeClr>
          </a:solidFill>
          <a:ln w="6350">
            <a:solidFill>
              <a:schemeClr val="tx1"/>
            </a:solidFill>
            <a:miter lim="800000"/>
            <a:headEnd/>
            <a:tailEnd/>
          </a:ln>
        </p:spPr>
        <p:txBody>
          <a:bodyPr wrap="none" rtlCol="0" anchor="ctr"/>
          <a:lstStyle/>
          <a:p>
            <a:pPr algn="ctr" eaLnBrk="0" hangingPunct="0">
              <a:lnSpc>
                <a:spcPts val="2500"/>
              </a:lnSpc>
              <a:spcAft>
                <a:spcPts val="1000"/>
              </a:spcAft>
              <a:buClr>
                <a:srgbClr val="FDAA03"/>
              </a:buClr>
            </a:pPr>
            <a:endParaRPr lang="en-US" b="1">
              <a:solidFill>
                <a:prstClr val="black"/>
              </a:solidFill>
              <a:cs typeface="+mn-cs"/>
            </a:endParaRPr>
          </a:p>
        </p:txBody>
      </p:sp>
      <p:pic>
        <p:nvPicPr>
          <p:cNvPr id="17" name="Picture 16"/>
          <p:cNvPicPr>
            <a:picLocks noChangeAspect="1"/>
          </p:cNvPicPr>
          <p:nvPr/>
        </p:nvPicPr>
        <p:blipFill>
          <a:blip r:embed="rId11" cstate="print"/>
          <a:stretch>
            <a:fillRect/>
          </a:stretch>
        </p:blipFill>
        <p:spPr>
          <a:xfrm>
            <a:off x="7383901" y="3549853"/>
            <a:ext cx="1760099" cy="270784"/>
          </a:xfrm>
          <a:prstGeom prst="rect">
            <a:avLst/>
          </a:prstGeom>
        </p:spPr>
      </p:pic>
      <p:sp>
        <p:nvSpPr>
          <p:cNvPr id="18" name="TextBox 17"/>
          <p:cNvSpPr txBox="1"/>
          <p:nvPr/>
        </p:nvSpPr>
        <p:spPr>
          <a:xfrm>
            <a:off x="7852608" y="3885023"/>
            <a:ext cx="1140317" cy="412934"/>
          </a:xfrm>
          <a:prstGeom prst="rect">
            <a:avLst/>
          </a:prstGeom>
          <a:noFill/>
        </p:spPr>
        <p:txBody>
          <a:bodyPr wrap="square" rtlCol="0">
            <a:spAutoFit/>
          </a:bodyPr>
          <a:lstStyle/>
          <a:p>
            <a:pPr algn="ctr" eaLnBrk="0" hangingPunct="0">
              <a:lnSpc>
                <a:spcPts val="2500"/>
              </a:lnSpc>
              <a:spcAft>
                <a:spcPts val="1000"/>
              </a:spcAft>
              <a:buClr>
                <a:srgbClr val="FDAA03"/>
              </a:buClr>
            </a:pPr>
            <a:r>
              <a:rPr lang="en-US" sz="1600" b="1" dirty="0" err="1" smtClean="0">
                <a:solidFill>
                  <a:srgbClr val="C0504D">
                    <a:lumMod val="75000"/>
                  </a:srgbClr>
                </a:solidFill>
                <a:cs typeface="+mn-cs"/>
              </a:rPr>
              <a:t>openIOC</a:t>
            </a:r>
            <a:endParaRPr lang="en-US" sz="1600" b="1" dirty="0">
              <a:solidFill>
                <a:srgbClr val="C0504D">
                  <a:lumMod val="75000"/>
                </a:srgbClr>
              </a:solidFill>
              <a:cs typeface="+mn-cs"/>
            </a:endParaRPr>
          </a:p>
        </p:txBody>
      </p:sp>
    </p:spTree>
    <p:extLst>
      <p:ext uri="{BB962C8B-B14F-4D97-AF65-F5344CB8AC3E}">
        <p14:creationId xmlns:p14="http://schemas.microsoft.com/office/powerpoint/2010/main" val="17958206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Content Placeholder 1"/>
          <p:cNvSpPr>
            <a:spLocks noGrp="1"/>
          </p:cNvSpPr>
          <p:nvPr>
            <p:ph idx="1"/>
          </p:nvPr>
        </p:nvSpPr>
        <p:spPr/>
        <p:txBody>
          <a:bodyPr/>
          <a:lstStyle/>
          <a:p>
            <a:pPr eaLnBrk="1" hangingPunct="1">
              <a:defRPr/>
            </a:pPr>
            <a:r>
              <a:rPr lang="en-US" dirty="0" smtClean="0"/>
              <a:t>Current:</a:t>
            </a:r>
          </a:p>
          <a:p>
            <a:pPr lvl="1" eaLnBrk="1" hangingPunct="1">
              <a:defRPr/>
            </a:pPr>
            <a:r>
              <a:rPr lang="en-US" dirty="0" smtClean="0"/>
              <a:t>Difficult to combine different analysis perspectives or tools</a:t>
            </a:r>
          </a:p>
          <a:p>
            <a:pPr lvl="1" eaLnBrk="1" hangingPunct="1">
              <a:defRPr/>
            </a:pPr>
            <a:r>
              <a:rPr lang="en-US" dirty="0" smtClean="0"/>
              <a:t>Difficult to share info</a:t>
            </a:r>
          </a:p>
          <a:p>
            <a:pPr lvl="1" eaLnBrk="1" hangingPunct="1">
              <a:defRPr/>
            </a:pPr>
            <a:r>
              <a:rPr lang="en-US" dirty="0" smtClean="0"/>
              <a:t>Difficult to recognize if malware has been seen before</a:t>
            </a:r>
          </a:p>
          <a:p>
            <a:pPr lvl="1" eaLnBrk="1" hangingPunct="1">
              <a:defRPr/>
            </a:pPr>
            <a:r>
              <a:rPr lang="en-US" dirty="0" smtClean="0"/>
              <a:t>Does not scale well</a:t>
            </a:r>
          </a:p>
          <a:p>
            <a:pPr marL="0" indent="0" eaLnBrk="1" hangingPunct="1">
              <a:buFont typeface="Arial" charset="0"/>
              <a:buNone/>
              <a:defRPr/>
            </a:pPr>
            <a:endParaRPr lang="en-US" dirty="0" smtClean="0"/>
          </a:p>
          <a:p>
            <a:pPr eaLnBrk="1" hangingPunct="1">
              <a:defRPr/>
            </a:pPr>
            <a:r>
              <a:rPr lang="en-US" dirty="0" smtClean="0"/>
              <a:t>CybOX(MAEC)-enabled:</a:t>
            </a:r>
          </a:p>
          <a:p>
            <a:pPr lvl="1" eaLnBrk="1" hangingPunct="1">
              <a:defRPr/>
            </a:pPr>
            <a:r>
              <a:rPr lang="en-US" dirty="0" smtClean="0"/>
              <a:t>Easier to integrate different forms of analysis, different tools and even information from different sources</a:t>
            </a:r>
          </a:p>
          <a:p>
            <a:pPr lvl="1" eaLnBrk="1" hangingPunct="1">
              <a:defRPr/>
            </a:pPr>
            <a:r>
              <a:rPr lang="en-US" dirty="0" smtClean="0"/>
              <a:t>Easier to share information</a:t>
            </a:r>
          </a:p>
          <a:p>
            <a:pPr lvl="1" eaLnBrk="1" hangingPunct="1">
              <a:defRPr/>
            </a:pPr>
            <a:r>
              <a:rPr lang="en-US" dirty="0" smtClean="0"/>
              <a:t>Easier to recognize malware (including variants and </a:t>
            </a:r>
            <a:r>
              <a:rPr lang="en-US" dirty="0" err="1" smtClean="0"/>
              <a:t>pertubations</a:t>
            </a:r>
            <a:r>
              <a:rPr lang="en-US" dirty="0" smtClean="0"/>
              <a:t>)</a:t>
            </a:r>
          </a:p>
          <a:p>
            <a:pPr lvl="1" eaLnBrk="1" hangingPunct="1">
              <a:defRPr/>
            </a:pPr>
            <a:r>
              <a:rPr lang="en-US" dirty="0" smtClean="0"/>
              <a:t>Enables automated interaction among the various dimensions of malware analysis</a:t>
            </a:r>
          </a:p>
          <a:p>
            <a:pPr eaLnBrk="1" hangingPunct="1">
              <a:defRPr/>
            </a:pPr>
            <a:endParaRPr lang="en-US" dirty="0" smtClean="0"/>
          </a:p>
        </p:txBody>
      </p:sp>
      <p:sp>
        <p:nvSpPr>
          <p:cNvPr id="87043" name="Title 2"/>
          <p:cNvSpPr>
            <a:spLocks noGrp="1"/>
          </p:cNvSpPr>
          <p:nvPr>
            <p:ph type="title"/>
          </p:nvPr>
        </p:nvSpPr>
        <p:spPr/>
        <p:txBody>
          <a:bodyPr/>
          <a:lstStyle/>
          <a:p>
            <a:pPr eaLnBrk="1" hangingPunct="1"/>
            <a:r>
              <a:rPr lang="en-US" dirty="0" smtClean="0"/>
              <a:t>Use Case: Malware Analysis</a:t>
            </a:r>
          </a:p>
        </p:txBody>
      </p:sp>
    </p:spTree>
    <p:extLst>
      <p:ext uri="{BB962C8B-B14F-4D97-AF65-F5344CB8AC3E}">
        <p14:creationId xmlns:p14="http://schemas.microsoft.com/office/powerpoint/2010/main" val="29824436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43000"/>
            <a:ext cx="5029200" cy="457200"/>
          </a:xfrm>
        </p:spPr>
        <p:txBody>
          <a:bodyPr/>
          <a:lstStyle/>
          <a:p>
            <a:r>
              <a:rPr lang="en-US" dirty="0" smtClean="0"/>
              <a:t>Analysis</a:t>
            </a:r>
          </a:p>
          <a:p>
            <a:pPr lvl="1"/>
            <a:r>
              <a:rPr lang="en-US" dirty="0" smtClean="0"/>
              <a:t>Help Guide Analysis Process</a:t>
            </a:r>
          </a:p>
          <a:p>
            <a:pPr lvl="1"/>
            <a:r>
              <a:rPr lang="en-US" dirty="0" smtClean="0"/>
              <a:t>Standardized Tool Output</a:t>
            </a:r>
          </a:p>
          <a:p>
            <a:pPr lvl="1"/>
            <a:r>
              <a:rPr lang="en-US" dirty="0" smtClean="0"/>
              <a:t>Malware Repositories</a:t>
            </a:r>
          </a:p>
          <a:p>
            <a:pPr>
              <a:buNone/>
            </a:pPr>
            <a:endParaRPr lang="en-US" dirty="0" smtClean="0"/>
          </a:p>
        </p:txBody>
      </p:sp>
      <p:sp>
        <p:nvSpPr>
          <p:cNvPr id="3" name="Title 2"/>
          <p:cNvSpPr>
            <a:spLocks noGrp="1"/>
          </p:cNvSpPr>
          <p:nvPr>
            <p:ph type="title"/>
          </p:nvPr>
        </p:nvSpPr>
        <p:spPr/>
        <p:txBody>
          <a:bodyPr/>
          <a:lstStyle/>
          <a:p>
            <a:r>
              <a:rPr lang="en-US" dirty="0" smtClean="0"/>
              <a:t>MAEC(CybOX) Use Cases</a:t>
            </a:r>
            <a:endParaRPr lang="en-US" dirty="0"/>
          </a:p>
        </p:txBody>
      </p:sp>
      <p:pic>
        <p:nvPicPr>
          <p:cNvPr id="6" name="Picture 2"/>
          <p:cNvPicPr>
            <a:picLocks noChangeAspect="1" noChangeArrowheads="1"/>
          </p:cNvPicPr>
          <p:nvPr/>
        </p:nvPicPr>
        <p:blipFill>
          <a:blip r:embed="rId3" cstate="print"/>
          <a:srcRect/>
          <a:stretch>
            <a:fillRect/>
          </a:stretch>
        </p:blipFill>
        <p:spPr bwMode="auto">
          <a:xfrm>
            <a:off x="1367623" y="3783341"/>
            <a:ext cx="5879511" cy="1388406"/>
          </a:xfrm>
          <a:prstGeom prst="rect">
            <a:avLst/>
          </a:prstGeom>
          <a:noFill/>
          <a:ln w="9525">
            <a:noFill/>
            <a:miter lim="800000"/>
            <a:headEnd/>
            <a:tailEnd/>
          </a:ln>
          <a:effectLst/>
        </p:spPr>
      </p:pic>
      <p:sp>
        <p:nvSpPr>
          <p:cNvPr id="9" name="Rectangle 8"/>
          <p:cNvSpPr/>
          <p:nvPr/>
        </p:nvSpPr>
        <p:spPr bwMode="auto">
          <a:xfrm>
            <a:off x="3810166" y="3053299"/>
            <a:ext cx="994424" cy="375213"/>
          </a:xfrm>
          <a:prstGeom prst="rect">
            <a:avLst/>
          </a:prstGeom>
          <a:gradFill flip="none" rotWithShape="1">
            <a:gsLst>
              <a:gs pos="0">
                <a:schemeClr val="tx2">
                  <a:lumMod val="75000"/>
                  <a:tint val="66000"/>
                  <a:satMod val="160000"/>
                </a:schemeClr>
              </a:gs>
              <a:gs pos="50000">
                <a:schemeClr val="tx2">
                  <a:lumMod val="75000"/>
                  <a:tint val="44500"/>
                  <a:satMod val="160000"/>
                </a:schemeClr>
              </a:gs>
              <a:gs pos="100000">
                <a:schemeClr val="tx2">
                  <a:lumMod val="75000"/>
                  <a:tint val="23500"/>
                  <a:satMod val="160000"/>
                </a:schemeClr>
              </a:gs>
            </a:gsLst>
            <a:lin ang="16200000" scaled="1"/>
            <a:tileRect/>
          </a:gra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r>
              <a:rPr lang="en-US" dirty="0" smtClean="0"/>
              <a:t>Tool</a:t>
            </a:r>
            <a:endParaRPr kumimoji="0" lang="en-US" b="1" i="0" u="none" strike="noStrike" cap="none" normalizeH="0" baseline="0" dirty="0" smtClean="0">
              <a:ln>
                <a:noFill/>
              </a:ln>
              <a:solidFill>
                <a:schemeClr val="tx1"/>
              </a:solidFill>
              <a:effectLst/>
            </a:endParaRPr>
          </a:p>
        </p:txBody>
      </p:sp>
      <p:cxnSp>
        <p:nvCxnSpPr>
          <p:cNvPr id="13" name="Straight Arrow Connector 12"/>
          <p:cNvCxnSpPr/>
          <p:nvPr/>
        </p:nvCxnSpPr>
        <p:spPr bwMode="auto">
          <a:xfrm flipV="1">
            <a:off x="4307378" y="3379916"/>
            <a:ext cx="1984" cy="545733"/>
          </a:xfrm>
          <a:prstGeom prst="straightConnector1">
            <a:avLst/>
          </a:prstGeom>
          <a:solidFill>
            <a:srgbClr val="FFCC99"/>
          </a:solidFill>
          <a:ln w="19050" cap="flat" cmpd="sng" algn="ctr">
            <a:solidFill>
              <a:schemeClr val="tx2">
                <a:lumMod val="75000"/>
              </a:schemeClr>
            </a:solidFill>
            <a:prstDash val="solid"/>
            <a:round/>
            <a:headEnd type="stealth" w="med" len="med"/>
            <a:tailEnd type="stealth"/>
          </a:ln>
          <a:effectLst/>
        </p:spPr>
      </p:cxnSp>
      <p:sp>
        <p:nvSpPr>
          <p:cNvPr id="14" name="Rectangle 13"/>
          <p:cNvSpPr/>
          <p:nvPr/>
        </p:nvSpPr>
        <p:spPr bwMode="auto">
          <a:xfrm>
            <a:off x="3810166" y="5626504"/>
            <a:ext cx="994424" cy="375213"/>
          </a:xfrm>
          <a:prstGeom prst="rect">
            <a:avLst/>
          </a:prstGeom>
          <a:gradFill flip="none" rotWithShape="1">
            <a:gsLst>
              <a:gs pos="0">
                <a:schemeClr val="tx2">
                  <a:lumMod val="75000"/>
                  <a:tint val="66000"/>
                  <a:satMod val="160000"/>
                </a:schemeClr>
              </a:gs>
              <a:gs pos="50000">
                <a:schemeClr val="tx2">
                  <a:lumMod val="75000"/>
                  <a:tint val="44500"/>
                  <a:satMod val="160000"/>
                </a:schemeClr>
              </a:gs>
              <a:gs pos="100000">
                <a:schemeClr val="tx2">
                  <a:lumMod val="75000"/>
                  <a:tint val="23500"/>
                  <a:satMod val="160000"/>
                </a:schemeClr>
              </a:gs>
            </a:gsLst>
            <a:lin ang="16200000" scaled="1"/>
            <a:tileRect/>
          </a:gra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r>
              <a:rPr lang="en-US" dirty="0" smtClean="0"/>
              <a:t>Tool</a:t>
            </a:r>
            <a:endParaRPr kumimoji="0" lang="en-US" b="1" i="0" u="none" strike="noStrike" cap="none" normalizeH="0" baseline="0" dirty="0" smtClean="0">
              <a:ln>
                <a:noFill/>
              </a:ln>
              <a:solidFill>
                <a:schemeClr val="tx1"/>
              </a:solidFill>
              <a:effectLst/>
            </a:endParaRPr>
          </a:p>
        </p:txBody>
      </p:sp>
      <p:cxnSp>
        <p:nvCxnSpPr>
          <p:cNvPr id="15" name="Straight Arrow Connector 14"/>
          <p:cNvCxnSpPr/>
          <p:nvPr/>
        </p:nvCxnSpPr>
        <p:spPr bwMode="auto">
          <a:xfrm flipV="1">
            <a:off x="4309362" y="5075591"/>
            <a:ext cx="1984" cy="545733"/>
          </a:xfrm>
          <a:prstGeom prst="straightConnector1">
            <a:avLst/>
          </a:prstGeom>
          <a:solidFill>
            <a:srgbClr val="FFCC99"/>
          </a:solidFill>
          <a:ln w="19050" cap="flat" cmpd="sng" algn="ctr">
            <a:solidFill>
              <a:schemeClr val="tx2">
                <a:lumMod val="75000"/>
              </a:schemeClr>
            </a:solidFill>
            <a:prstDash val="solid"/>
            <a:round/>
            <a:headEnd type="stealth" w="med" len="med"/>
            <a:tailEnd type="stealth"/>
          </a:ln>
          <a:effectLst/>
        </p:spPr>
      </p:cxnSp>
    </p:spTree>
    <p:extLst>
      <p:ext uri="{BB962C8B-B14F-4D97-AF65-F5344CB8AC3E}">
        <p14:creationId xmlns:p14="http://schemas.microsoft.com/office/powerpoint/2010/main" val="23085507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3407" y="94753"/>
            <a:ext cx="7696200" cy="4884738"/>
          </a:xfrm>
        </p:spPr>
        <p:txBody>
          <a:bodyPr/>
          <a:lstStyle/>
          <a:p>
            <a:pPr marL="0" indent="0">
              <a:lnSpc>
                <a:spcPct val="100000"/>
              </a:lnSpc>
              <a:spcAft>
                <a:spcPts val="0"/>
              </a:spcAft>
              <a:buNone/>
            </a:pPr>
            <a:r>
              <a:rPr lang="en-US" sz="1100" dirty="0"/>
              <a:t>&lt;</a:t>
            </a:r>
            <a:r>
              <a:rPr lang="en-US" sz="1100" dirty="0" err="1" smtClean="0"/>
              <a:t>maec:MAEC_Bundle</a:t>
            </a:r>
            <a:r>
              <a:rPr lang="en-US" sz="1100" dirty="0"/>
              <a:t> </a:t>
            </a:r>
            <a:r>
              <a:rPr lang="en-US" sz="1100" dirty="0" err="1" smtClean="0"/>
              <a:t>schema_version</a:t>
            </a:r>
            <a:r>
              <a:rPr lang="en-US" sz="1100" dirty="0"/>
              <a:t>="2.0</a:t>
            </a:r>
            <a:r>
              <a:rPr lang="en-US" sz="1100" dirty="0" smtClean="0"/>
              <a:t>"&gt;</a:t>
            </a:r>
            <a:endParaRPr lang="en-US" sz="1100" dirty="0"/>
          </a:p>
          <a:p>
            <a:pPr marL="0" indent="0">
              <a:lnSpc>
                <a:spcPct val="100000"/>
              </a:lnSpc>
              <a:spcAft>
                <a:spcPts val="0"/>
              </a:spcAft>
              <a:buNone/>
            </a:pPr>
            <a:r>
              <a:rPr lang="en-US" sz="1100" dirty="0"/>
              <a:t>&lt;</a:t>
            </a:r>
            <a:r>
              <a:rPr lang="en-US" sz="1100" dirty="0" err="1"/>
              <a:t>maec:Behaviors</a:t>
            </a:r>
            <a:r>
              <a:rPr lang="en-US" sz="1100" dirty="0"/>
              <a:t>&gt;</a:t>
            </a:r>
          </a:p>
          <a:p>
            <a:pPr marL="0" indent="0">
              <a:lnSpc>
                <a:spcPct val="100000"/>
              </a:lnSpc>
              <a:spcAft>
                <a:spcPts val="0"/>
              </a:spcAft>
              <a:buNone/>
            </a:pPr>
            <a:r>
              <a:rPr lang="en-US" sz="1100" dirty="0"/>
              <a:t> &lt;</a:t>
            </a:r>
            <a:r>
              <a:rPr lang="en-US" sz="1100" dirty="0" err="1"/>
              <a:t>maec:Behavior</a:t>
            </a:r>
            <a:r>
              <a:rPr lang="en-US" sz="1100" dirty="0"/>
              <a:t> id="maec:storm:bhv:1" </a:t>
            </a:r>
            <a:r>
              <a:rPr lang="en-US" sz="1100" dirty="0" err="1"/>
              <a:t>ordinal_position</a:t>
            </a:r>
            <a:r>
              <a:rPr lang="en-US" sz="1100" dirty="0"/>
              <a:t>="1" successful="true"&gt;</a:t>
            </a:r>
          </a:p>
          <a:p>
            <a:pPr marL="0" indent="0">
              <a:lnSpc>
                <a:spcPct val="100000"/>
              </a:lnSpc>
              <a:spcAft>
                <a:spcPts val="0"/>
              </a:spcAft>
              <a:buNone/>
            </a:pPr>
            <a:r>
              <a:rPr lang="en-US" sz="1100" dirty="0"/>
              <a:t>  &lt;</a:t>
            </a:r>
            <a:r>
              <a:rPr lang="en-US" sz="1100" dirty="0" err="1"/>
              <a:t>maec:Description</a:t>
            </a:r>
            <a:r>
              <a:rPr lang="en-US" sz="1100" dirty="0"/>
              <a:t>&gt;A Storm Worm behavior that instantiates itself as a rootkit-enabled binary on a system&lt;/</a:t>
            </a:r>
            <a:r>
              <a:rPr lang="en-US" sz="1100" dirty="0" err="1"/>
              <a:t>maec:Description</a:t>
            </a:r>
            <a:r>
              <a:rPr lang="en-US" sz="1100" dirty="0"/>
              <a:t>&gt;</a:t>
            </a:r>
          </a:p>
          <a:p>
            <a:pPr marL="0" indent="0">
              <a:lnSpc>
                <a:spcPct val="100000"/>
              </a:lnSpc>
              <a:spcAft>
                <a:spcPts val="0"/>
              </a:spcAft>
              <a:buNone/>
            </a:pPr>
            <a:r>
              <a:rPr lang="en-US" sz="1100" dirty="0"/>
              <a:t>  &lt;</a:t>
            </a:r>
            <a:r>
              <a:rPr lang="en-US" sz="1100" dirty="0" err="1"/>
              <a:t>maec:Actions</a:t>
            </a:r>
            <a:r>
              <a:rPr lang="en-US" sz="1100" dirty="0"/>
              <a:t>&gt;</a:t>
            </a:r>
          </a:p>
          <a:p>
            <a:pPr marL="0" indent="0">
              <a:lnSpc>
                <a:spcPct val="100000"/>
              </a:lnSpc>
              <a:spcAft>
                <a:spcPts val="0"/>
              </a:spcAft>
              <a:buNone/>
            </a:pPr>
            <a:r>
              <a:rPr lang="en-US" sz="1100" dirty="0"/>
              <a:t>   &lt;</a:t>
            </a:r>
            <a:r>
              <a:rPr lang="en-US" sz="1100" dirty="0" err="1"/>
              <a:t>maec:Action</a:t>
            </a:r>
            <a:r>
              <a:rPr lang="en-US" sz="1100" dirty="0"/>
              <a:t> id="maec:storm:act:1" </a:t>
            </a:r>
            <a:r>
              <a:rPr lang="en-US" sz="1100" dirty="0" err="1"/>
              <a:t>ordinal_position</a:t>
            </a:r>
            <a:r>
              <a:rPr lang="en-US" sz="1100" dirty="0"/>
              <a:t>="1" type="Create"&gt;</a:t>
            </a:r>
          </a:p>
          <a:p>
            <a:pPr marL="0" indent="0">
              <a:lnSpc>
                <a:spcPct val="100000"/>
              </a:lnSpc>
              <a:spcAft>
                <a:spcPts val="0"/>
              </a:spcAft>
              <a:buNone/>
            </a:pPr>
            <a:r>
              <a:rPr lang="en-US" sz="1100" dirty="0"/>
              <a:t>     &lt;</a:t>
            </a:r>
            <a:r>
              <a:rPr lang="en-US" sz="1100" dirty="0" err="1"/>
              <a:t>maec:Description</a:t>
            </a:r>
            <a:r>
              <a:rPr lang="en-US" sz="1100" dirty="0"/>
              <a:t>&gt;Storm first drops the malicious binary on the system&lt;/</a:t>
            </a:r>
            <a:r>
              <a:rPr lang="en-US" sz="1100" dirty="0" err="1"/>
              <a:t>maec:Description</a:t>
            </a:r>
            <a:r>
              <a:rPr lang="en-US" sz="1100" dirty="0"/>
              <a:t>&gt;</a:t>
            </a:r>
          </a:p>
          <a:p>
            <a:pPr marL="0" indent="0">
              <a:lnSpc>
                <a:spcPct val="100000"/>
              </a:lnSpc>
              <a:spcAft>
                <a:spcPts val="0"/>
              </a:spcAft>
              <a:buNone/>
            </a:pPr>
            <a:r>
              <a:rPr lang="en-US" sz="1100" dirty="0"/>
              <a:t>     &lt;</a:t>
            </a:r>
            <a:r>
              <a:rPr lang="en-US" sz="1100" dirty="0" err="1"/>
              <a:t>maec:Affected_Objects</a:t>
            </a:r>
            <a:r>
              <a:rPr lang="en-US" sz="1100" dirty="0"/>
              <a:t>&gt;</a:t>
            </a:r>
          </a:p>
          <a:p>
            <a:pPr marL="0" indent="0">
              <a:lnSpc>
                <a:spcPct val="100000"/>
              </a:lnSpc>
              <a:spcAft>
                <a:spcPts val="0"/>
              </a:spcAft>
              <a:buNone/>
            </a:pPr>
            <a:r>
              <a:rPr lang="en-US" sz="1100" dirty="0"/>
              <a:t>      &lt;</a:t>
            </a:r>
            <a:r>
              <a:rPr lang="en-US" sz="1100" dirty="0" err="1"/>
              <a:t>maec:Affected_Object</a:t>
            </a:r>
            <a:r>
              <a:rPr lang="en-US" sz="1100" dirty="0"/>
              <a:t> </a:t>
            </a:r>
            <a:r>
              <a:rPr lang="en-US" sz="1100" dirty="0" err="1"/>
              <a:t>effect_type</a:t>
            </a:r>
            <a:r>
              <a:rPr lang="en-US" sz="1100" dirty="0"/>
              <a:t>="Created" </a:t>
            </a:r>
            <a:r>
              <a:rPr lang="en-US" sz="1100" dirty="0" err="1"/>
              <a:t>target_object_id</a:t>
            </a:r>
            <a:r>
              <a:rPr lang="en-US" sz="1100" dirty="0"/>
              <a:t>="maec:storm:obj:1"/&gt;</a:t>
            </a:r>
          </a:p>
          <a:p>
            <a:pPr marL="0" indent="0">
              <a:lnSpc>
                <a:spcPct val="100000"/>
              </a:lnSpc>
              <a:spcAft>
                <a:spcPts val="0"/>
              </a:spcAft>
              <a:buNone/>
            </a:pPr>
            <a:r>
              <a:rPr lang="en-US" sz="1100" dirty="0"/>
              <a:t>     &lt;/</a:t>
            </a:r>
            <a:r>
              <a:rPr lang="en-US" sz="1100" dirty="0" err="1"/>
              <a:t>maec:Affected_Objects</a:t>
            </a:r>
            <a:r>
              <a:rPr lang="en-US" sz="1100" dirty="0"/>
              <a:t>&gt;</a:t>
            </a:r>
          </a:p>
          <a:p>
            <a:pPr marL="0" indent="0">
              <a:lnSpc>
                <a:spcPct val="100000"/>
              </a:lnSpc>
              <a:spcAft>
                <a:spcPts val="0"/>
              </a:spcAft>
              <a:buNone/>
            </a:pPr>
            <a:r>
              <a:rPr lang="en-US" sz="1100" dirty="0"/>
              <a:t>   &lt;/</a:t>
            </a:r>
            <a:r>
              <a:rPr lang="en-US" sz="1100" dirty="0" err="1"/>
              <a:t>maec:Action</a:t>
            </a:r>
            <a:r>
              <a:rPr lang="en-US" sz="1100" dirty="0"/>
              <a:t>&gt;</a:t>
            </a:r>
          </a:p>
          <a:p>
            <a:pPr marL="0" indent="0">
              <a:lnSpc>
                <a:spcPct val="100000"/>
              </a:lnSpc>
              <a:spcAft>
                <a:spcPts val="0"/>
              </a:spcAft>
              <a:buNone/>
            </a:pPr>
            <a:r>
              <a:rPr lang="en-US" sz="1100" dirty="0"/>
              <a:t>   &lt;</a:t>
            </a:r>
            <a:r>
              <a:rPr lang="en-US" sz="1100" dirty="0" err="1"/>
              <a:t>maec:Action</a:t>
            </a:r>
            <a:r>
              <a:rPr lang="en-US" sz="1100" dirty="0"/>
              <a:t> id="maec:storm:act:2" </a:t>
            </a:r>
            <a:r>
              <a:rPr lang="en-US" sz="1100" dirty="0" err="1"/>
              <a:t>ordinal_position</a:t>
            </a:r>
            <a:r>
              <a:rPr lang="en-US" sz="1100" dirty="0"/>
              <a:t>="2" type="Create"&gt;</a:t>
            </a:r>
          </a:p>
          <a:p>
            <a:pPr marL="0" indent="0">
              <a:lnSpc>
                <a:spcPct val="100000"/>
              </a:lnSpc>
              <a:spcAft>
                <a:spcPts val="0"/>
              </a:spcAft>
              <a:buNone/>
            </a:pPr>
            <a:r>
              <a:rPr lang="en-US" sz="1100" dirty="0"/>
              <a:t>    &lt;</a:t>
            </a:r>
            <a:r>
              <a:rPr lang="en-US" sz="1100" dirty="0" err="1"/>
              <a:t>maec:Description</a:t>
            </a:r>
            <a:r>
              <a:rPr lang="en-US" sz="1100" dirty="0"/>
              <a:t>&gt;Storm then instantiates the binary as a service&lt;/</a:t>
            </a:r>
            <a:r>
              <a:rPr lang="en-US" sz="1100" dirty="0" err="1"/>
              <a:t>maec:Description</a:t>
            </a:r>
            <a:r>
              <a:rPr lang="en-US" sz="1100" dirty="0"/>
              <a:t>&gt;</a:t>
            </a:r>
          </a:p>
          <a:p>
            <a:pPr marL="0" indent="0">
              <a:lnSpc>
                <a:spcPct val="100000"/>
              </a:lnSpc>
              <a:spcAft>
                <a:spcPts val="0"/>
              </a:spcAft>
              <a:buNone/>
            </a:pPr>
            <a:r>
              <a:rPr lang="en-US" sz="1100" dirty="0"/>
              <a:t>    &lt;</a:t>
            </a:r>
            <a:r>
              <a:rPr lang="en-US" sz="1100" dirty="0" err="1"/>
              <a:t>maec:Affected_Objects</a:t>
            </a:r>
            <a:r>
              <a:rPr lang="en-US" sz="1100" dirty="0"/>
              <a:t>&gt;</a:t>
            </a:r>
          </a:p>
          <a:p>
            <a:pPr marL="0" indent="0">
              <a:lnSpc>
                <a:spcPct val="100000"/>
              </a:lnSpc>
              <a:spcAft>
                <a:spcPts val="0"/>
              </a:spcAft>
              <a:buNone/>
            </a:pPr>
            <a:r>
              <a:rPr lang="en-US" sz="1100" dirty="0"/>
              <a:t>     &lt;</a:t>
            </a:r>
            <a:r>
              <a:rPr lang="en-US" sz="1100" dirty="0" err="1"/>
              <a:t>maec:Affected_Object</a:t>
            </a:r>
            <a:r>
              <a:rPr lang="en-US" sz="1100" dirty="0"/>
              <a:t> </a:t>
            </a:r>
            <a:r>
              <a:rPr lang="en-US" sz="1100" dirty="0" err="1"/>
              <a:t>effect_type</a:t>
            </a:r>
            <a:r>
              <a:rPr lang="en-US" sz="1100" dirty="0"/>
              <a:t>="Created" </a:t>
            </a:r>
            <a:r>
              <a:rPr lang="en-US" sz="1100" dirty="0" err="1"/>
              <a:t>target_object_id</a:t>
            </a:r>
            <a:r>
              <a:rPr lang="en-US" sz="1100" dirty="0"/>
              <a:t>="maec:storm:obj:2"/&gt;</a:t>
            </a:r>
          </a:p>
          <a:p>
            <a:pPr marL="0" indent="0">
              <a:lnSpc>
                <a:spcPct val="100000"/>
              </a:lnSpc>
              <a:spcAft>
                <a:spcPts val="0"/>
              </a:spcAft>
              <a:buNone/>
            </a:pPr>
            <a:r>
              <a:rPr lang="en-US" sz="1100" dirty="0"/>
              <a:t>    &lt;/</a:t>
            </a:r>
            <a:r>
              <a:rPr lang="en-US" sz="1100" dirty="0" err="1"/>
              <a:t>maec:Affected_Objects</a:t>
            </a:r>
            <a:r>
              <a:rPr lang="en-US" sz="1100" dirty="0"/>
              <a:t>&gt;</a:t>
            </a:r>
          </a:p>
          <a:p>
            <a:pPr marL="0" indent="0">
              <a:lnSpc>
                <a:spcPct val="100000"/>
              </a:lnSpc>
              <a:spcAft>
                <a:spcPts val="0"/>
              </a:spcAft>
              <a:buNone/>
            </a:pPr>
            <a:r>
              <a:rPr lang="en-US" sz="1100" dirty="0"/>
              <a:t>   &lt;/</a:t>
            </a:r>
            <a:r>
              <a:rPr lang="en-US" sz="1100" dirty="0" err="1"/>
              <a:t>maec:Action</a:t>
            </a:r>
            <a:r>
              <a:rPr lang="en-US" sz="1100" dirty="0"/>
              <a:t>&gt;</a:t>
            </a:r>
          </a:p>
          <a:p>
            <a:pPr marL="0" indent="0">
              <a:lnSpc>
                <a:spcPct val="100000"/>
              </a:lnSpc>
              <a:spcAft>
                <a:spcPts val="0"/>
              </a:spcAft>
              <a:buNone/>
            </a:pPr>
            <a:r>
              <a:rPr lang="en-US" sz="1100" dirty="0"/>
              <a:t>  &lt;/</a:t>
            </a:r>
            <a:r>
              <a:rPr lang="en-US" sz="1100" dirty="0" err="1"/>
              <a:t>maec:Actions</a:t>
            </a:r>
            <a:r>
              <a:rPr lang="en-US" sz="1100" dirty="0"/>
              <a:t>&gt;</a:t>
            </a:r>
          </a:p>
          <a:p>
            <a:pPr marL="0" indent="0">
              <a:lnSpc>
                <a:spcPct val="100000"/>
              </a:lnSpc>
              <a:spcAft>
                <a:spcPts val="0"/>
              </a:spcAft>
              <a:buNone/>
            </a:pPr>
            <a:r>
              <a:rPr lang="en-US" sz="1100" dirty="0"/>
              <a:t> &lt;/</a:t>
            </a:r>
            <a:r>
              <a:rPr lang="en-US" sz="1100" dirty="0" err="1"/>
              <a:t>maec:Behavior</a:t>
            </a:r>
            <a:r>
              <a:rPr lang="en-US" sz="1100" dirty="0"/>
              <a:t>&gt;</a:t>
            </a:r>
          </a:p>
          <a:p>
            <a:pPr marL="0" indent="0">
              <a:lnSpc>
                <a:spcPct val="100000"/>
              </a:lnSpc>
              <a:spcAft>
                <a:spcPts val="0"/>
              </a:spcAft>
              <a:buNone/>
            </a:pPr>
            <a:r>
              <a:rPr lang="en-US" sz="1100" dirty="0"/>
              <a:t>&lt;/</a:t>
            </a:r>
            <a:r>
              <a:rPr lang="en-US" sz="1100" dirty="0" err="1"/>
              <a:t>maec:Behaviors</a:t>
            </a:r>
            <a:r>
              <a:rPr lang="en-US" sz="1100" dirty="0"/>
              <a:t>&gt;</a:t>
            </a:r>
          </a:p>
          <a:p>
            <a:pPr marL="0" indent="0">
              <a:lnSpc>
                <a:spcPct val="100000"/>
              </a:lnSpc>
              <a:spcAft>
                <a:spcPts val="0"/>
              </a:spcAft>
              <a:buNone/>
            </a:pPr>
            <a:endParaRPr lang="en-US" sz="1100" dirty="0"/>
          </a:p>
          <a:p>
            <a:pPr marL="0" indent="0">
              <a:lnSpc>
                <a:spcPct val="100000"/>
              </a:lnSpc>
              <a:spcAft>
                <a:spcPts val="0"/>
              </a:spcAft>
              <a:buNone/>
            </a:pPr>
            <a:r>
              <a:rPr lang="en-US" sz="1100" dirty="0"/>
              <a:t> &lt;</a:t>
            </a:r>
            <a:r>
              <a:rPr lang="en-US" sz="1100" dirty="0" err="1"/>
              <a:t>maec:Objects</a:t>
            </a:r>
            <a:r>
              <a:rPr lang="en-US" sz="1100" dirty="0"/>
              <a:t>&gt;</a:t>
            </a:r>
          </a:p>
          <a:p>
            <a:pPr marL="0" indent="0">
              <a:lnSpc>
                <a:spcPct val="100000"/>
              </a:lnSpc>
              <a:spcAft>
                <a:spcPts val="0"/>
              </a:spcAft>
              <a:buNone/>
            </a:pPr>
            <a:r>
              <a:rPr lang="en-US" sz="1100" dirty="0"/>
              <a:t>  &lt;</a:t>
            </a:r>
            <a:r>
              <a:rPr lang="en-US" sz="1100" dirty="0" err="1"/>
              <a:t>maec:Object</a:t>
            </a:r>
            <a:r>
              <a:rPr lang="en-US" sz="1100" dirty="0"/>
              <a:t> id="maec:storm:obj:1" Type="File"&gt;</a:t>
            </a:r>
          </a:p>
          <a:p>
            <a:pPr marL="0" indent="0">
              <a:lnSpc>
                <a:spcPct val="100000"/>
              </a:lnSpc>
              <a:spcAft>
                <a:spcPts val="0"/>
              </a:spcAft>
              <a:buNone/>
            </a:pPr>
            <a:r>
              <a:rPr lang="en-US" sz="1100" dirty="0"/>
              <a:t>   &lt;</a:t>
            </a:r>
            <a:r>
              <a:rPr lang="en-US" sz="1100" dirty="0" err="1"/>
              <a:t>observables:Defined_Object</a:t>
            </a:r>
            <a:r>
              <a:rPr lang="en-US" sz="1100" dirty="0"/>
              <a:t> </a:t>
            </a:r>
            <a:r>
              <a:rPr lang="en-US" sz="1100" dirty="0" err="1"/>
              <a:t>xsi:type</a:t>
            </a:r>
            <a:r>
              <a:rPr lang="en-US" sz="1100" dirty="0"/>
              <a:t>="</a:t>
            </a:r>
            <a:r>
              <a:rPr lang="en-US" sz="1100" dirty="0" err="1"/>
              <a:t>WinFileObj:Windows_File_Object_Type</a:t>
            </a:r>
            <a:r>
              <a:rPr lang="en-US" sz="1100" dirty="0"/>
              <a:t>"&gt;</a:t>
            </a:r>
          </a:p>
          <a:p>
            <a:pPr marL="0" indent="0">
              <a:lnSpc>
                <a:spcPct val="100000"/>
              </a:lnSpc>
              <a:spcAft>
                <a:spcPts val="0"/>
              </a:spcAft>
              <a:buNone/>
            </a:pPr>
            <a:r>
              <a:rPr lang="en-US" sz="1100" dirty="0"/>
              <a:t>    &lt;</a:t>
            </a:r>
            <a:r>
              <a:rPr lang="en-US" sz="1100" dirty="0" err="1"/>
              <a:t>FileObj:File_Name</a:t>
            </a:r>
            <a:r>
              <a:rPr lang="en-US" sz="1100" dirty="0"/>
              <a:t>&gt;spooldr.exe&lt;/</a:t>
            </a:r>
            <a:r>
              <a:rPr lang="en-US" sz="1100" dirty="0" err="1"/>
              <a:t>FileObj:File_Name</a:t>
            </a:r>
            <a:r>
              <a:rPr lang="en-US" sz="1100" dirty="0"/>
              <a:t>&gt;</a:t>
            </a:r>
          </a:p>
          <a:p>
            <a:pPr marL="0" indent="0">
              <a:lnSpc>
                <a:spcPct val="100000"/>
              </a:lnSpc>
              <a:spcAft>
                <a:spcPts val="0"/>
              </a:spcAft>
              <a:buNone/>
            </a:pPr>
            <a:r>
              <a:rPr lang="en-US" sz="1100" dirty="0"/>
              <a:t>    &lt;</a:t>
            </a:r>
            <a:r>
              <a:rPr lang="en-US" sz="1100" dirty="0" err="1"/>
              <a:t>FileObj:Full_Path</a:t>
            </a:r>
            <a:r>
              <a:rPr lang="en-US" sz="1100" dirty="0"/>
              <a:t>&gt;C:\Windows&lt;/</a:t>
            </a:r>
            <a:r>
              <a:rPr lang="en-US" sz="1100" dirty="0" err="1"/>
              <a:t>FileObj:Full_Path</a:t>
            </a:r>
            <a:r>
              <a:rPr lang="en-US" sz="1100" dirty="0"/>
              <a:t>&gt;</a:t>
            </a:r>
          </a:p>
          <a:p>
            <a:pPr marL="0" indent="0">
              <a:lnSpc>
                <a:spcPct val="100000"/>
              </a:lnSpc>
              <a:spcAft>
                <a:spcPts val="0"/>
              </a:spcAft>
              <a:buNone/>
            </a:pPr>
            <a:r>
              <a:rPr lang="en-US" sz="1100" dirty="0"/>
              <a:t>   &lt;/</a:t>
            </a:r>
            <a:r>
              <a:rPr lang="en-US" sz="1100" dirty="0" err="1"/>
              <a:t>observables:Defined_Object</a:t>
            </a:r>
            <a:r>
              <a:rPr lang="en-US" sz="1100" dirty="0"/>
              <a:t>&gt;</a:t>
            </a:r>
          </a:p>
          <a:p>
            <a:pPr marL="0" indent="0">
              <a:lnSpc>
                <a:spcPct val="100000"/>
              </a:lnSpc>
              <a:spcAft>
                <a:spcPts val="0"/>
              </a:spcAft>
              <a:buNone/>
            </a:pPr>
            <a:r>
              <a:rPr lang="en-US" sz="1100" dirty="0"/>
              <a:t>  &lt;/</a:t>
            </a:r>
            <a:r>
              <a:rPr lang="en-US" sz="1100" dirty="0" err="1"/>
              <a:t>maec:Object</a:t>
            </a:r>
            <a:r>
              <a:rPr lang="en-US" sz="1100" dirty="0"/>
              <a:t>&gt;</a:t>
            </a:r>
          </a:p>
          <a:p>
            <a:pPr marL="0" indent="0">
              <a:lnSpc>
                <a:spcPct val="100000"/>
              </a:lnSpc>
              <a:spcAft>
                <a:spcPts val="0"/>
              </a:spcAft>
              <a:buNone/>
            </a:pPr>
            <a:r>
              <a:rPr lang="en-US" sz="1100" dirty="0"/>
              <a:t>  &lt;</a:t>
            </a:r>
            <a:r>
              <a:rPr lang="en-US" sz="1100" dirty="0" err="1"/>
              <a:t>maec:Object</a:t>
            </a:r>
            <a:r>
              <a:rPr lang="en-US" sz="1100" dirty="0"/>
              <a:t> id="maec:storm:obj:2" Type="Key/Key Group"&gt;</a:t>
            </a:r>
          </a:p>
          <a:p>
            <a:pPr marL="0" indent="0">
              <a:lnSpc>
                <a:spcPct val="100000"/>
              </a:lnSpc>
              <a:spcAft>
                <a:spcPts val="0"/>
              </a:spcAft>
              <a:buNone/>
            </a:pPr>
            <a:r>
              <a:rPr lang="en-US" sz="1100" dirty="0"/>
              <a:t>    &lt;</a:t>
            </a:r>
            <a:r>
              <a:rPr lang="en-US" sz="1100" dirty="0" err="1"/>
              <a:t>observables:Defined_Object</a:t>
            </a:r>
            <a:r>
              <a:rPr lang="en-US" sz="1100" dirty="0"/>
              <a:t> </a:t>
            </a:r>
            <a:r>
              <a:rPr lang="en-US" sz="1100" dirty="0" err="1"/>
              <a:t>xsi:type</a:t>
            </a:r>
            <a:r>
              <a:rPr lang="en-US" sz="1100" dirty="0"/>
              <a:t>="</a:t>
            </a:r>
            <a:r>
              <a:rPr lang="en-US" sz="1100" dirty="0" err="1"/>
              <a:t>WinRegistryObj:Windows_Registry_Object_Type</a:t>
            </a:r>
            <a:r>
              <a:rPr lang="en-US" sz="1100" dirty="0"/>
              <a:t>"&gt;</a:t>
            </a:r>
          </a:p>
          <a:p>
            <a:pPr marL="0" indent="0">
              <a:lnSpc>
                <a:spcPct val="100000"/>
              </a:lnSpc>
              <a:spcAft>
                <a:spcPts val="0"/>
              </a:spcAft>
              <a:buNone/>
            </a:pPr>
            <a:r>
              <a:rPr lang="en-US" sz="1100" dirty="0"/>
              <a:t>     &lt;</a:t>
            </a:r>
            <a:r>
              <a:rPr lang="en-US" sz="1100" dirty="0" err="1"/>
              <a:t>WinRegistryObj:Hive</a:t>
            </a:r>
            <a:r>
              <a:rPr lang="en-US" sz="1100" dirty="0"/>
              <a:t>&gt;HKEY_LOCAL_MACHINE&lt;/</a:t>
            </a:r>
            <a:r>
              <a:rPr lang="en-US" sz="1100" dirty="0" err="1"/>
              <a:t>WinRegistryObj:Hive</a:t>
            </a:r>
            <a:r>
              <a:rPr lang="en-US" sz="1100" dirty="0"/>
              <a:t>&gt;</a:t>
            </a:r>
          </a:p>
          <a:p>
            <a:pPr marL="0" indent="0">
              <a:lnSpc>
                <a:spcPct val="100000"/>
              </a:lnSpc>
              <a:spcAft>
                <a:spcPts val="0"/>
              </a:spcAft>
              <a:buNone/>
            </a:pPr>
            <a:r>
              <a:rPr lang="en-US" sz="1100" dirty="0"/>
              <a:t>     &lt;</a:t>
            </a:r>
            <a:r>
              <a:rPr lang="en-US" sz="1100" dirty="0" err="1"/>
              <a:t>WinRegistryObj:Key</a:t>
            </a:r>
            <a:r>
              <a:rPr lang="en-US" sz="1100" dirty="0"/>
              <a:t>&gt;SYSTEM/</a:t>
            </a:r>
            <a:r>
              <a:rPr lang="en-US" sz="1100" dirty="0" err="1"/>
              <a:t>CurrentControlSet</a:t>
            </a:r>
            <a:r>
              <a:rPr lang="en-US" sz="1100" dirty="0"/>
              <a:t>\Services\</a:t>
            </a:r>
            <a:r>
              <a:rPr lang="en-US" sz="1100" dirty="0" err="1"/>
              <a:t>spooldr</a:t>
            </a:r>
            <a:r>
              <a:rPr lang="en-US" sz="1100" dirty="0"/>
              <a:t>&lt;/</a:t>
            </a:r>
            <a:r>
              <a:rPr lang="en-US" sz="1100" dirty="0" err="1"/>
              <a:t>WinRegistryObj:Key</a:t>
            </a:r>
            <a:r>
              <a:rPr lang="en-US" sz="1100" dirty="0"/>
              <a:t>&gt;</a:t>
            </a:r>
          </a:p>
          <a:p>
            <a:pPr marL="0" indent="0">
              <a:lnSpc>
                <a:spcPct val="100000"/>
              </a:lnSpc>
              <a:spcAft>
                <a:spcPts val="0"/>
              </a:spcAft>
              <a:buNone/>
            </a:pPr>
            <a:r>
              <a:rPr lang="en-US" sz="1100" dirty="0"/>
              <a:t>    &lt;/</a:t>
            </a:r>
            <a:r>
              <a:rPr lang="en-US" sz="1100" dirty="0" err="1"/>
              <a:t>observables:Defined_Object</a:t>
            </a:r>
            <a:r>
              <a:rPr lang="en-US" sz="1100" dirty="0"/>
              <a:t>&gt;</a:t>
            </a:r>
          </a:p>
          <a:p>
            <a:pPr marL="0" indent="0">
              <a:lnSpc>
                <a:spcPct val="100000"/>
              </a:lnSpc>
              <a:spcAft>
                <a:spcPts val="0"/>
              </a:spcAft>
              <a:buNone/>
            </a:pPr>
            <a:r>
              <a:rPr lang="en-US" sz="1100" dirty="0"/>
              <a:t>  &lt;/</a:t>
            </a:r>
            <a:r>
              <a:rPr lang="en-US" sz="1100" dirty="0" err="1"/>
              <a:t>maec:Object</a:t>
            </a:r>
            <a:r>
              <a:rPr lang="en-US" sz="1100" dirty="0"/>
              <a:t>&gt;</a:t>
            </a:r>
          </a:p>
          <a:p>
            <a:pPr marL="0" indent="0">
              <a:lnSpc>
                <a:spcPct val="100000"/>
              </a:lnSpc>
              <a:spcAft>
                <a:spcPts val="0"/>
              </a:spcAft>
              <a:buNone/>
            </a:pPr>
            <a:r>
              <a:rPr lang="en-US" sz="1100" dirty="0"/>
              <a:t> &lt;/</a:t>
            </a:r>
            <a:r>
              <a:rPr lang="en-US" sz="1100" dirty="0" err="1"/>
              <a:t>maec:Objects</a:t>
            </a:r>
            <a:r>
              <a:rPr lang="en-US" sz="1100" dirty="0"/>
              <a:t>&gt;</a:t>
            </a:r>
          </a:p>
          <a:p>
            <a:pPr marL="0" indent="0">
              <a:lnSpc>
                <a:spcPct val="100000"/>
              </a:lnSpc>
              <a:spcAft>
                <a:spcPts val="0"/>
              </a:spcAft>
              <a:buNone/>
            </a:pPr>
            <a:r>
              <a:rPr lang="en-US" sz="1100" dirty="0"/>
              <a:t>&lt;/</a:t>
            </a:r>
            <a:r>
              <a:rPr lang="en-US" sz="1100" dirty="0" err="1"/>
              <a:t>maec:MAEC_Bundle</a:t>
            </a:r>
            <a:r>
              <a:rPr lang="en-US" sz="1100" dirty="0"/>
              <a:t>&gt;</a:t>
            </a:r>
          </a:p>
          <a:p>
            <a:endParaRPr lang="en-US" dirty="0"/>
          </a:p>
        </p:txBody>
      </p:sp>
      <p:sp>
        <p:nvSpPr>
          <p:cNvPr id="3" name="TextBox 2"/>
          <p:cNvSpPr txBox="1"/>
          <p:nvPr/>
        </p:nvSpPr>
        <p:spPr>
          <a:xfrm>
            <a:off x="6575728" y="1773141"/>
            <a:ext cx="2456954" cy="2246769"/>
          </a:xfrm>
          <a:prstGeom prst="rect">
            <a:avLst/>
          </a:prstGeom>
          <a:noFill/>
        </p:spPr>
        <p:txBody>
          <a:bodyPr wrap="square" rtlCol="0">
            <a:spAutoFit/>
          </a:bodyPr>
          <a:lstStyle/>
          <a:p>
            <a:pPr algn="r"/>
            <a:r>
              <a:rPr lang="en-US" sz="2800" b="1" dirty="0">
                <a:solidFill>
                  <a:srgbClr val="000099"/>
                </a:solidFill>
                <a:latin typeface="+mn-lt"/>
                <a:ea typeface="+mj-ea"/>
                <a:cs typeface="+mj-cs"/>
              </a:rPr>
              <a:t>Portion of MAEC</a:t>
            </a:r>
          </a:p>
          <a:p>
            <a:pPr algn="r"/>
            <a:r>
              <a:rPr lang="en-US" sz="2800" b="1" dirty="0">
                <a:solidFill>
                  <a:srgbClr val="000099"/>
                </a:solidFill>
                <a:latin typeface="+mn-lt"/>
                <a:ea typeface="+mj-ea"/>
                <a:cs typeface="+mj-cs"/>
              </a:rPr>
              <a:t>Analysis of Storm </a:t>
            </a:r>
          </a:p>
          <a:p>
            <a:pPr algn="r"/>
            <a:r>
              <a:rPr lang="en-US" sz="2800" b="1" dirty="0">
                <a:solidFill>
                  <a:srgbClr val="000099"/>
                </a:solidFill>
                <a:latin typeface="+mn-lt"/>
                <a:ea typeface="+mj-ea"/>
                <a:cs typeface="+mj-cs"/>
              </a:rPr>
              <a:t>Worm</a:t>
            </a:r>
          </a:p>
        </p:txBody>
      </p:sp>
    </p:spTree>
    <p:extLst>
      <p:ext uri="{BB962C8B-B14F-4D97-AF65-F5344CB8AC3E}">
        <p14:creationId xmlns:p14="http://schemas.microsoft.com/office/powerpoint/2010/main" val="20877829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57200"/>
            <a:ext cx="7620000" cy="523220"/>
          </a:xfrm>
          <a:prstGeom prst="rect">
            <a:avLst/>
          </a:prstGeom>
          <a:noFill/>
        </p:spPr>
        <p:txBody>
          <a:bodyPr wrap="square" rtlCol="0">
            <a:spAutoFit/>
          </a:bodyPr>
          <a:lstStyle/>
          <a:p>
            <a:pPr fontAlgn="auto">
              <a:spcBef>
                <a:spcPts val="0"/>
              </a:spcBef>
              <a:spcAft>
                <a:spcPts val="0"/>
              </a:spcAft>
            </a:pPr>
            <a:r>
              <a:rPr lang="en-US" sz="2800" dirty="0" smtClean="0">
                <a:solidFill>
                  <a:prstClr val="black"/>
                </a:solidFill>
                <a:latin typeface="Calibri"/>
                <a:cs typeface="+mn-cs"/>
              </a:rPr>
              <a:t>Some examples of CybOX </a:t>
            </a:r>
            <a:r>
              <a:rPr lang="en-US" sz="2800" i="1" dirty="0" smtClean="0">
                <a:solidFill>
                  <a:prstClr val="black"/>
                </a:solidFill>
                <a:latin typeface="Calibri"/>
                <a:cs typeface="+mn-cs"/>
              </a:rPr>
              <a:t>measureable events</a:t>
            </a:r>
            <a:endParaRPr lang="en-US" sz="2800" dirty="0">
              <a:solidFill>
                <a:prstClr val="black"/>
              </a:solidFill>
              <a:latin typeface="Calibri"/>
              <a:cs typeface="+mn-cs"/>
            </a:endParaRPr>
          </a:p>
        </p:txBody>
      </p:sp>
      <p:sp>
        <p:nvSpPr>
          <p:cNvPr id="3" name="TextBox 2"/>
          <p:cNvSpPr txBox="1"/>
          <p:nvPr/>
        </p:nvSpPr>
        <p:spPr>
          <a:xfrm>
            <a:off x="609600" y="4038600"/>
            <a:ext cx="7620000" cy="523220"/>
          </a:xfrm>
          <a:prstGeom prst="rect">
            <a:avLst/>
          </a:prstGeom>
          <a:noFill/>
        </p:spPr>
        <p:txBody>
          <a:bodyPr wrap="square" rtlCol="0">
            <a:spAutoFit/>
          </a:bodyPr>
          <a:lstStyle/>
          <a:p>
            <a:pPr fontAlgn="auto">
              <a:spcBef>
                <a:spcPts val="0"/>
              </a:spcBef>
              <a:spcAft>
                <a:spcPts val="0"/>
              </a:spcAft>
            </a:pPr>
            <a:r>
              <a:rPr lang="en-US" sz="2800" dirty="0" smtClean="0">
                <a:solidFill>
                  <a:prstClr val="black"/>
                </a:solidFill>
                <a:latin typeface="Calibri"/>
                <a:cs typeface="+mn-cs"/>
              </a:rPr>
              <a:t>Some examples of CybOX </a:t>
            </a:r>
            <a:r>
              <a:rPr lang="en-US" sz="2800" i="1" dirty="0" smtClean="0">
                <a:solidFill>
                  <a:prstClr val="black"/>
                </a:solidFill>
                <a:latin typeface="Calibri"/>
                <a:cs typeface="+mn-cs"/>
              </a:rPr>
              <a:t>stateful properties</a:t>
            </a:r>
            <a:endParaRPr lang="en-US" sz="2800" i="1" dirty="0">
              <a:solidFill>
                <a:prstClr val="black"/>
              </a:solidFill>
              <a:latin typeface="Calibri"/>
              <a:cs typeface="+mn-cs"/>
            </a:endParaRPr>
          </a:p>
        </p:txBody>
      </p:sp>
      <p:sp>
        <p:nvSpPr>
          <p:cNvPr id="4" name="TextBox 3"/>
          <p:cNvSpPr txBox="1"/>
          <p:nvPr/>
        </p:nvSpPr>
        <p:spPr>
          <a:xfrm>
            <a:off x="990600" y="990600"/>
            <a:ext cx="5181600" cy="2677656"/>
          </a:xfrm>
          <a:prstGeom prst="rect">
            <a:avLst/>
          </a:prstGeom>
          <a:noFill/>
        </p:spPr>
        <p:txBody>
          <a:bodyPr wrap="square" rtlCol="0">
            <a:spAutoFit/>
          </a:bodyPr>
          <a:lstStyle/>
          <a:p>
            <a:pPr fontAlgn="auto">
              <a:spcBef>
                <a:spcPts val="0"/>
              </a:spcBef>
              <a:spcAft>
                <a:spcPts val="0"/>
              </a:spcAft>
            </a:pPr>
            <a:r>
              <a:rPr lang="en-US" sz="2800" dirty="0" smtClean="0">
                <a:solidFill>
                  <a:prstClr val="black"/>
                </a:solidFill>
                <a:latin typeface="Calibri"/>
                <a:cs typeface="+mn-cs"/>
              </a:rPr>
              <a:t>A registry key is created</a:t>
            </a:r>
          </a:p>
          <a:p>
            <a:pPr fontAlgn="auto">
              <a:spcBef>
                <a:spcPts val="0"/>
              </a:spcBef>
              <a:spcAft>
                <a:spcPts val="0"/>
              </a:spcAft>
            </a:pPr>
            <a:r>
              <a:rPr lang="en-US" sz="2800" dirty="0" smtClean="0">
                <a:solidFill>
                  <a:prstClr val="black"/>
                </a:solidFill>
                <a:latin typeface="Calibri"/>
                <a:cs typeface="+mn-cs"/>
              </a:rPr>
              <a:t>A file is deleted</a:t>
            </a:r>
          </a:p>
          <a:p>
            <a:pPr fontAlgn="auto">
              <a:spcBef>
                <a:spcPts val="0"/>
              </a:spcBef>
              <a:spcAft>
                <a:spcPts val="0"/>
              </a:spcAft>
            </a:pPr>
            <a:r>
              <a:rPr lang="en-US" sz="2800" dirty="0" smtClean="0">
                <a:solidFill>
                  <a:prstClr val="black"/>
                </a:solidFill>
                <a:latin typeface="Calibri"/>
                <a:cs typeface="+mn-cs"/>
              </a:rPr>
              <a:t>An HTTP Get Request is received</a:t>
            </a:r>
          </a:p>
          <a:p>
            <a:pPr fontAlgn="auto">
              <a:spcBef>
                <a:spcPts val="0"/>
              </a:spcBef>
              <a:spcAft>
                <a:spcPts val="0"/>
              </a:spcAft>
            </a:pPr>
            <a:r>
              <a:rPr lang="en-US" sz="2800" dirty="0" smtClean="0">
                <a:solidFill>
                  <a:prstClr val="black"/>
                </a:solidFill>
                <a:latin typeface="Calibri"/>
                <a:cs typeface="+mn-cs"/>
              </a:rPr>
              <a:t>An IDS rule fired</a:t>
            </a:r>
          </a:p>
          <a:p>
            <a:pPr fontAlgn="auto">
              <a:spcBef>
                <a:spcPts val="0"/>
              </a:spcBef>
              <a:spcAft>
                <a:spcPts val="0"/>
              </a:spcAft>
            </a:pPr>
            <a:r>
              <a:rPr lang="en-US" sz="2800" dirty="0" smtClean="0">
                <a:solidFill>
                  <a:prstClr val="black"/>
                </a:solidFill>
                <a:latin typeface="Calibri"/>
                <a:cs typeface="+mn-cs"/>
              </a:rPr>
              <a:t>…</a:t>
            </a:r>
          </a:p>
          <a:p>
            <a:pPr fontAlgn="auto">
              <a:spcBef>
                <a:spcPts val="0"/>
              </a:spcBef>
              <a:spcAft>
                <a:spcPts val="0"/>
              </a:spcAft>
            </a:pPr>
            <a:endParaRPr lang="en-US" sz="2800" dirty="0">
              <a:solidFill>
                <a:prstClr val="black"/>
              </a:solidFill>
              <a:latin typeface="Calibri"/>
              <a:cs typeface="+mn-cs"/>
            </a:endParaRPr>
          </a:p>
        </p:txBody>
      </p:sp>
      <p:sp>
        <p:nvSpPr>
          <p:cNvPr id="5" name="TextBox 4"/>
          <p:cNvSpPr txBox="1"/>
          <p:nvPr/>
        </p:nvSpPr>
        <p:spPr>
          <a:xfrm>
            <a:off x="2743200" y="4572000"/>
            <a:ext cx="3352800" cy="2246769"/>
          </a:xfrm>
          <a:prstGeom prst="rect">
            <a:avLst/>
          </a:prstGeom>
          <a:noFill/>
        </p:spPr>
        <p:txBody>
          <a:bodyPr wrap="square" rtlCol="0">
            <a:spAutoFit/>
          </a:bodyPr>
          <a:lstStyle/>
          <a:p>
            <a:pPr fontAlgn="auto">
              <a:spcBef>
                <a:spcPts val="0"/>
              </a:spcBef>
              <a:spcAft>
                <a:spcPts val="0"/>
              </a:spcAft>
            </a:pPr>
            <a:r>
              <a:rPr lang="en-US" sz="2800" dirty="0" smtClean="0">
                <a:solidFill>
                  <a:prstClr val="black"/>
                </a:solidFill>
                <a:latin typeface="Calibri"/>
                <a:cs typeface="+mn-cs"/>
              </a:rPr>
              <a:t>MD5 hash of a file</a:t>
            </a:r>
          </a:p>
          <a:p>
            <a:pPr fontAlgn="auto">
              <a:spcBef>
                <a:spcPts val="0"/>
              </a:spcBef>
              <a:spcAft>
                <a:spcPts val="0"/>
              </a:spcAft>
            </a:pPr>
            <a:r>
              <a:rPr lang="en-US" sz="2800" dirty="0" smtClean="0">
                <a:solidFill>
                  <a:prstClr val="black"/>
                </a:solidFill>
                <a:latin typeface="Calibri"/>
                <a:cs typeface="+mn-cs"/>
              </a:rPr>
              <a:t>Value of a registry key</a:t>
            </a:r>
          </a:p>
          <a:p>
            <a:pPr fontAlgn="auto">
              <a:spcBef>
                <a:spcPts val="0"/>
              </a:spcBef>
              <a:spcAft>
                <a:spcPts val="0"/>
              </a:spcAft>
            </a:pPr>
            <a:r>
              <a:rPr lang="en-US" sz="2800" dirty="0" smtClean="0">
                <a:solidFill>
                  <a:prstClr val="black"/>
                </a:solidFill>
                <a:latin typeface="Calibri"/>
                <a:cs typeface="+mn-cs"/>
              </a:rPr>
              <a:t>Existence of a mutex</a:t>
            </a:r>
          </a:p>
          <a:p>
            <a:pPr fontAlgn="auto">
              <a:spcBef>
                <a:spcPts val="0"/>
              </a:spcBef>
              <a:spcAft>
                <a:spcPts val="0"/>
              </a:spcAft>
            </a:pPr>
            <a:r>
              <a:rPr lang="en-US" sz="2800" dirty="0" smtClean="0">
                <a:solidFill>
                  <a:prstClr val="black"/>
                </a:solidFill>
                <a:latin typeface="Calibri"/>
                <a:cs typeface="+mn-cs"/>
              </a:rPr>
              <a:t>…</a:t>
            </a:r>
          </a:p>
          <a:p>
            <a:pPr fontAlgn="auto">
              <a:spcBef>
                <a:spcPts val="0"/>
              </a:spcBef>
              <a:spcAft>
                <a:spcPts val="0"/>
              </a:spcAft>
            </a:pPr>
            <a:endParaRPr lang="en-US" sz="2800" dirty="0">
              <a:solidFill>
                <a:prstClr val="black"/>
              </a:solidFill>
              <a:latin typeface="Calibri"/>
              <a:cs typeface="+mn-cs"/>
            </a:endParaRPr>
          </a:p>
        </p:txBody>
      </p:sp>
      <p:sp>
        <p:nvSpPr>
          <p:cNvPr id="6" name="TextBox 5"/>
          <p:cNvSpPr txBox="1"/>
          <p:nvPr/>
        </p:nvSpPr>
        <p:spPr>
          <a:xfrm>
            <a:off x="4800600" y="2667000"/>
            <a:ext cx="4191000" cy="584775"/>
          </a:xfrm>
          <a:prstGeom prst="rect">
            <a:avLst/>
          </a:prstGeom>
          <a:noFill/>
        </p:spPr>
        <p:txBody>
          <a:bodyPr wrap="square" rtlCol="0">
            <a:spAutoFit/>
          </a:bodyPr>
          <a:lstStyle/>
          <a:p>
            <a:pPr algn="r" fontAlgn="auto">
              <a:spcBef>
                <a:spcPts val="0"/>
              </a:spcBef>
              <a:spcAft>
                <a:spcPts val="0"/>
              </a:spcAft>
            </a:pPr>
            <a:r>
              <a:rPr lang="en-US" sz="3200" b="1" dirty="0" smtClean="0">
                <a:solidFill>
                  <a:prstClr val="black"/>
                </a:solidFill>
                <a:latin typeface="Calibri"/>
                <a:cs typeface="+mn-cs"/>
              </a:rPr>
              <a:t>a few examples</a:t>
            </a:r>
            <a:endParaRPr lang="en-US" sz="3200" b="1" dirty="0">
              <a:solidFill>
                <a:prstClr val="black"/>
              </a:solidFill>
              <a:latin typeface="Calibri"/>
              <a:cs typeface="+mn-cs"/>
            </a:endParaRPr>
          </a:p>
        </p:txBody>
      </p:sp>
    </p:spTree>
    <p:extLst>
      <p:ext uri="{BB962C8B-B14F-4D97-AF65-F5344CB8AC3E}">
        <p14:creationId xmlns:p14="http://schemas.microsoft.com/office/powerpoint/2010/main" val="3494345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build="p"/>
      <p:bldP spid="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Content Placeholder 1"/>
          <p:cNvSpPr>
            <a:spLocks noGrp="1"/>
          </p:cNvSpPr>
          <p:nvPr>
            <p:ph idx="1"/>
          </p:nvPr>
        </p:nvSpPr>
        <p:spPr/>
        <p:txBody>
          <a:bodyPr/>
          <a:lstStyle/>
          <a:p>
            <a:pPr eaLnBrk="1" hangingPunct="1"/>
            <a:r>
              <a:rPr lang="en-US" smtClean="0"/>
              <a:t>Current:</a:t>
            </a:r>
          </a:p>
          <a:p>
            <a:pPr lvl="1" eaLnBrk="1" hangingPunct="1"/>
            <a:r>
              <a:rPr lang="en-US" smtClean="0"/>
              <a:t>Manual effort to pull together data across many sensors</a:t>
            </a:r>
          </a:p>
          <a:p>
            <a:pPr lvl="2" eaLnBrk="1" hangingPunct="1"/>
            <a:r>
              <a:rPr lang="en-US" smtClean="0"/>
              <a:t>Results in limited situational awareness</a:t>
            </a:r>
          </a:p>
          <a:p>
            <a:pPr lvl="1" eaLnBrk="1" hangingPunct="1"/>
            <a:r>
              <a:rPr lang="en-US" smtClean="0"/>
              <a:t>Attack patterns and rules are typically too detailed (physical signatures) or ambiguous prose</a:t>
            </a:r>
          </a:p>
          <a:p>
            <a:pPr lvl="1" eaLnBrk="1" hangingPunct="1"/>
            <a:r>
              <a:rPr lang="en-US" smtClean="0"/>
              <a:t>High level of effort</a:t>
            </a:r>
          </a:p>
          <a:p>
            <a:pPr lvl="1" eaLnBrk="1" hangingPunct="1"/>
            <a:r>
              <a:rPr lang="en-US" smtClean="0"/>
              <a:t>High false negatives &amp; positives</a:t>
            </a:r>
          </a:p>
          <a:p>
            <a:pPr eaLnBrk="1" hangingPunct="1"/>
            <a:endParaRPr lang="en-US" smtClean="0"/>
          </a:p>
          <a:p>
            <a:pPr eaLnBrk="1" hangingPunct="1"/>
            <a:r>
              <a:rPr lang="en-US" smtClean="0"/>
              <a:t>CybOX-enabled:</a:t>
            </a:r>
          </a:p>
          <a:p>
            <a:pPr lvl="1" eaLnBrk="1" hangingPunct="1"/>
            <a:r>
              <a:rPr lang="en-US" smtClean="0"/>
              <a:t>Diverse set of sensors output data in common format</a:t>
            </a:r>
          </a:p>
          <a:p>
            <a:pPr lvl="1" eaLnBrk="1" hangingPunct="1"/>
            <a:r>
              <a:rPr lang="en-US" smtClean="0"/>
              <a:t>Attack patterns and rules can be defined in a uniform fashion</a:t>
            </a:r>
          </a:p>
          <a:p>
            <a:pPr lvl="1" eaLnBrk="1" hangingPunct="1"/>
            <a:r>
              <a:rPr lang="en-US" smtClean="0"/>
              <a:t>Pattern matching and analysis heuristics can be easily automated</a:t>
            </a:r>
          </a:p>
          <a:p>
            <a:pPr lvl="1" eaLnBrk="1" hangingPunct="1"/>
            <a:endParaRPr lang="en-US" smtClean="0"/>
          </a:p>
        </p:txBody>
      </p:sp>
      <p:sp>
        <p:nvSpPr>
          <p:cNvPr id="84995" name="Title 2"/>
          <p:cNvSpPr>
            <a:spLocks noGrp="1"/>
          </p:cNvSpPr>
          <p:nvPr>
            <p:ph type="title"/>
          </p:nvPr>
        </p:nvSpPr>
        <p:spPr/>
        <p:txBody>
          <a:bodyPr/>
          <a:lstStyle/>
          <a:p>
            <a:pPr eaLnBrk="1" hangingPunct="1"/>
            <a:r>
              <a:rPr lang="en-US" dirty="0" smtClean="0"/>
              <a:t>Use Case: Detect Malicious Activity</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3407" y="278294"/>
            <a:ext cx="7696200" cy="5891918"/>
          </a:xfrm>
        </p:spPr>
        <p:txBody>
          <a:bodyPr/>
          <a:lstStyle/>
          <a:p>
            <a:pPr marL="0" indent="0">
              <a:lnSpc>
                <a:spcPct val="100000"/>
              </a:lnSpc>
              <a:spcAft>
                <a:spcPts val="0"/>
              </a:spcAft>
              <a:buNone/>
            </a:pPr>
            <a:r>
              <a:rPr lang="en-US" sz="1100" dirty="0"/>
              <a:t>&lt;</a:t>
            </a:r>
            <a:r>
              <a:rPr lang="en-US" sz="1100" dirty="0" smtClean="0"/>
              <a:t>Observables&gt;</a:t>
            </a:r>
            <a:endParaRPr lang="en-US" sz="1100" dirty="0"/>
          </a:p>
          <a:p>
            <a:pPr marL="0" indent="0">
              <a:lnSpc>
                <a:spcPct val="100000"/>
              </a:lnSpc>
              <a:spcAft>
                <a:spcPts val="0"/>
              </a:spcAft>
              <a:buNone/>
            </a:pPr>
            <a:r>
              <a:rPr lang="en-US" sz="1100" dirty="0"/>
              <a:t>  &lt;Observable&gt;</a:t>
            </a:r>
          </a:p>
          <a:p>
            <a:pPr marL="0" indent="0">
              <a:lnSpc>
                <a:spcPct val="100000"/>
              </a:lnSpc>
              <a:spcAft>
                <a:spcPts val="0"/>
              </a:spcAft>
              <a:buNone/>
            </a:pPr>
            <a:r>
              <a:rPr lang="en-US" sz="1100" dirty="0"/>
              <a:t>         &lt;Measure&gt;</a:t>
            </a:r>
          </a:p>
          <a:p>
            <a:pPr marL="0" indent="0">
              <a:lnSpc>
                <a:spcPct val="100000"/>
              </a:lnSpc>
              <a:spcAft>
                <a:spcPts val="0"/>
              </a:spcAft>
              <a:buNone/>
            </a:pPr>
            <a:r>
              <a:rPr lang="en-US" sz="1100" dirty="0"/>
              <a:t>            &lt;Pattern&gt;</a:t>
            </a:r>
          </a:p>
          <a:p>
            <a:pPr marL="0" indent="0">
              <a:lnSpc>
                <a:spcPct val="100000"/>
              </a:lnSpc>
              <a:spcAft>
                <a:spcPts val="0"/>
              </a:spcAft>
              <a:buNone/>
            </a:pPr>
            <a:r>
              <a:rPr lang="en-US" sz="1100" dirty="0"/>
              <a:t>               </a:t>
            </a:r>
            <a:r>
              <a:rPr lang="en-US" sz="1100" dirty="0">
                <a:solidFill>
                  <a:srgbClr val="FF0000"/>
                </a:solidFill>
              </a:rPr>
              <a:t>&lt;Event Type="File Ops (CRUD)"&gt;</a:t>
            </a:r>
          </a:p>
          <a:p>
            <a:pPr marL="0" indent="0">
              <a:lnSpc>
                <a:spcPct val="100000"/>
              </a:lnSpc>
              <a:spcAft>
                <a:spcPts val="0"/>
              </a:spcAft>
              <a:buNone/>
            </a:pPr>
            <a:r>
              <a:rPr lang="en-US" sz="1100" dirty="0">
                <a:solidFill>
                  <a:srgbClr val="FF0000"/>
                </a:solidFill>
              </a:rPr>
              <a:t>                  &lt;Description&gt;Storm drops a rootkit enabled binary on the system&lt;/Description&gt;</a:t>
            </a:r>
          </a:p>
          <a:p>
            <a:pPr marL="0" indent="0">
              <a:lnSpc>
                <a:spcPct val="100000"/>
              </a:lnSpc>
              <a:spcAft>
                <a:spcPts val="0"/>
              </a:spcAft>
              <a:buNone/>
            </a:pPr>
            <a:r>
              <a:rPr lang="en-US" sz="1100" dirty="0">
                <a:solidFill>
                  <a:srgbClr val="FF0000"/>
                </a:solidFill>
              </a:rPr>
              <a:t>                  &lt;Action Name="Create"&gt;</a:t>
            </a:r>
          </a:p>
          <a:p>
            <a:pPr marL="0" indent="0">
              <a:lnSpc>
                <a:spcPct val="100000"/>
              </a:lnSpc>
              <a:spcAft>
                <a:spcPts val="0"/>
              </a:spcAft>
              <a:buNone/>
            </a:pPr>
            <a:r>
              <a:rPr lang="en-US" sz="1100" dirty="0">
                <a:solidFill>
                  <a:srgbClr val="FF0000"/>
                </a:solidFill>
              </a:rPr>
              <a:t>                     &lt;Object Type="File" </a:t>
            </a:r>
            <a:r>
              <a:rPr lang="en-US" sz="1100" dirty="0" err="1">
                <a:solidFill>
                  <a:srgbClr val="FF0000"/>
                </a:solidFill>
              </a:rPr>
              <a:t>Action_Role</a:t>
            </a:r>
            <a:r>
              <a:rPr lang="en-US" sz="1100" dirty="0">
                <a:solidFill>
                  <a:srgbClr val="FF0000"/>
                </a:solidFill>
              </a:rPr>
              <a:t>="Target"&gt;</a:t>
            </a:r>
          </a:p>
          <a:p>
            <a:pPr marL="0" indent="0">
              <a:lnSpc>
                <a:spcPct val="100000"/>
              </a:lnSpc>
              <a:spcAft>
                <a:spcPts val="0"/>
              </a:spcAft>
              <a:buNone/>
            </a:pPr>
            <a:r>
              <a:rPr lang="en-US" sz="1100" dirty="0">
                <a:solidFill>
                  <a:srgbClr val="FF0000"/>
                </a:solidFill>
              </a:rPr>
              <a:t>                        &lt;</a:t>
            </a:r>
            <a:r>
              <a:rPr lang="en-US" sz="1100" dirty="0" err="1">
                <a:solidFill>
                  <a:srgbClr val="FF0000"/>
                </a:solidFill>
              </a:rPr>
              <a:t>Defined_Object</a:t>
            </a:r>
            <a:r>
              <a:rPr lang="en-US" sz="1100" dirty="0">
                <a:solidFill>
                  <a:srgbClr val="FF0000"/>
                </a:solidFill>
              </a:rPr>
              <a:t> </a:t>
            </a:r>
            <a:r>
              <a:rPr lang="en-US" sz="1100" dirty="0" err="1">
                <a:solidFill>
                  <a:srgbClr val="FF0000"/>
                </a:solidFill>
              </a:rPr>
              <a:t>xsi:type</a:t>
            </a:r>
            <a:r>
              <a:rPr lang="en-US" sz="1100" dirty="0">
                <a:solidFill>
                  <a:srgbClr val="FF0000"/>
                </a:solidFill>
              </a:rPr>
              <a:t>="</a:t>
            </a:r>
            <a:r>
              <a:rPr lang="en-US" sz="1100" dirty="0" err="1">
                <a:solidFill>
                  <a:srgbClr val="FF0000"/>
                </a:solidFill>
              </a:rPr>
              <a:t>WinFileObj:Windows_File_Object_Type</a:t>
            </a:r>
            <a:r>
              <a:rPr lang="en-US" sz="1100" dirty="0">
                <a:solidFill>
                  <a:srgbClr val="FF0000"/>
                </a:solidFill>
              </a:rPr>
              <a:t>"&gt;</a:t>
            </a:r>
          </a:p>
          <a:p>
            <a:pPr marL="0" indent="0">
              <a:lnSpc>
                <a:spcPct val="100000"/>
              </a:lnSpc>
              <a:spcAft>
                <a:spcPts val="0"/>
              </a:spcAft>
              <a:buNone/>
            </a:pPr>
            <a:r>
              <a:rPr lang="en-US" sz="1100" dirty="0">
                <a:solidFill>
                  <a:srgbClr val="FF0000"/>
                </a:solidFill>
              </a:rPr>
              <a:t>                           &lt;</a:t>
            </a:r>
            <a:r>
              <a:rPr lang="en-US" sz="1100" dirty="0" err="1">
                <a:solidFill>
                  <a:srgbClr val="FF0000"/>
                </a:solidFill>
              </a:rPr>
              <a:t>FileObj:File_Name</a:t>
            </a:r>
            <a:r>
              <a:rPr lang="en-US" sz="1100" dirty="0">
                <a:solidFill>
                  <a:srgbClr val="FF0000"/>
                </a:solidFill>
              </a:rPr>
              <a:t>&gt;spooldr.exe&lt;/</a:t>
            </a:r>
            <a:r>
              <a:rPr lang="en-US" sz="1100" dirty="0" err="1">
                <a:solidFill>
                  <a:srgbClr val="FF0000"/>
                </a:solidFill>
              </a:rPr>
              <a:t>FileObj:File_Name</a:t>
            </a:r>
            <a:r>
              <a:rPr lang="en-US" sz="1100" dirty="0">
                <a:solidFill>
                  <a:srgbClr val="FF0000"/>
                </a:solidFill>
              </a:rPr>
              <a:t>&gt;</a:t>
            </a:r>
          </a:p>
          <a:p>
            <a:pPr marL="0" indent="0">
              <a:lnSpc>
                <a:spcPct val="100000"/>
              </a:lnSpc>
              <a:spcAft>
                <a:spcPts val="0"/>
              </a:spcAft>
              <a:buNone/>
            </a:pPr>
            <a:r>
              <a:rPr lang="en-US" sz="1100" dirty="0">
                <a:solidFill>
                  <a:srgbClr val="FF0000"/>
                </a:solidFill>
              </a:rPr>
              <a:t>                           &lt;</a:t>
            </a:r>
            <a:r>
              <a:rPr lang="en-US" sz="1100" dirty="0" err="1">
                <a:solidFill>
                  <a:srgbClr val="FF0000"/>
                </a:solidFill>
              </a:rPr>
              <a:t>FileObj:Full_Path</a:t>
            </a:r>
            <a:r>
              <a:rPr lang="en-US" sz="1100" dirty="0">
                <a:solidFill>
                  <a:srgbClr val="FF0000"/>
                </a:solidFill>
              </a:rPr>
              <a:t>&gt;C:\Windows&lt;/</a:t>
            </a:r>
            <a:r>
              <a:rPr lang="en-US" sz="1100" dirty="0" err="1">
                <a:solidFill>
                  <a:srgbClr val="FF0000"/>
                </a:solidFill>
              </a:rPr>
              <a:t>FileObj:Full_Path</a:t>
            </a:r>
            <a:r>
              <a:rPr lang="en-US" sz="1100" dirty="0">
                <a:solidFill>
                  <a:srgbClr val="FF0000"/>
                </a:solidFill>
              </a:rPr>
              <a:t>&gt;</a:t>
            </a:r>
          </a:p>
          <a:p>
            <a:pPr marL="0" indent="0">
              <a:lnSpc>
                <a:spcPct val="100000"/>
              </a:lnSpc>
              <a:spcAft>
                <a:spcPts val="0"/>
              </a:spcAft>
              <a:buNone/>
            </a:pPr>
            <a:r>
              <a:rPr lang="en-US" sz="1100" dirty="0">
                <a:solidFill>
                  <a:srgbClr val="FF0000"/>
                </a:solidFill>
              </a:rPr>
              <a:t>                        &lt;/</a:t>
            </a:r>
            <a:r>
              <a:rPr lang="en-US" sz="1100" dirty="0" err="1">
                <a:solidFill>
                  <a:srgbClr val="FF0000"/>
                </a:solidFill>
              </a:rPr>
              <a:t>Defined_Object</a:t>
            </a:r>
            <a:r>
              <a:rPr lang="en-US" sz="1100" dirty="0">
                <a:solidFill>
                  <a:srgbClr val="FF0000"/>
                </a:solidFill>
              </a:rPr>
              <a:t>&gt;</a:t>
            </a:r>
          </a:p>
          <a:p>
            <a:pPr marL="0" indent="0">
              <a:lnSpc>
                <a:spcPct val="100000"/>
              </a:lnSpc>
              <a:spcAft>
                <a:spcPts val="0"/>
              </a:spcAft>
              <a:buNone/>
            </a:pPr>
            <a:r>
              <a:rPr lang="en-US" sz="1100" dirty="0">
                <a:solidFill>
                  <a:srgbClr val="FF0000"/>
                </a:solidFill>
              </a:rPr>
              <a:t>                     &lt;/Object&gt;</a:t>
            </a:r>
          </a:p>
          <a:p>
            <a:pPr marL="0" indent="0">
              <a:lnSpc>
                <a:spcPct val="100000"/>
              </a:lnSpc>
              <a:spcAft>
                <a:spcPts val="0"/>
              </a:spcAft>
              <a:buNone/>
            </a:pPr>
            <a:r>
              <a:rPr lang="en-US" sz="1100" dirty="0">
                <a:solidFill>
                  <a:srgbClr val="FF0000"/>
                </a:solidFill>
              </a:rPr>
              <a:t>                  &lt;/Action&gt;</a:t>
            </a:r>
          </a:p>
          <a:p>
            <a:pPr marL="0" indent="0">
              <a:lnSpc>
                <a:spcPct val="100000"/>
              </a:lnSpc>
              <a:spcAft>
                <a:spcPts val="0"/>
              </a:spcAft>
              <a:buNone/>
            </a:pPr>
            <a:r>
              <a:rPr lang="en-US" sz="1100" dirty="0">
                <a:solidFill>
                  <a:srgbClr val="FF0000"/>
                </a:solidFill>
              </a:rPr>
              <a:t>               &lt;/Event&gt;</a:t>
            </a:r>
          </a:p>
          <a:p>
            <a:pPr marL="0" indent="0">
              <a:lnSpc>
                <a:spcPct val="100000"/>
              </a:lnSpc>
              <a:spcAft>
                <a:spcPts val="0"/>
              </a:spcAft>
              <a:buNone/>
            </a:pPr>
            <a:r>
              <a:rPr lang="en-US" sz="1100" dirty="0"/>
              <a:t>            &lt;/Pattern&gt;</a:t>
            </a:r>
          </a:p>
          <a:p>
            <a:pPr marL="0" indent="0">
              <a:lnSpc>
                <a:spcPct val="100000"/>
              </a:lnSpc>
              <a:spcAft>
                <a:spcPts val="0"/>
              </a:spcAft>
              <a:buNone/>
            </a:pPr>
            <a:r>
              <a:rPr lang="en-US" sz="1100" dirty="0"/>
              <a:t>         &lt;/Measure&gt;</a:t>
            </a:r>
          </a:p>
          <a:p>
            <a:pPr marL="0" indent="0">
              <a:lnSpc>
                <a:spcPct val="100000"/>
              </a:lnSpc>
              <a:spcAft>
                <a:spcPts val="0"/>
              </a:spcAft>
              <a:buNone/>
            </a:pPr>
            <a:r>
              <a:rPr lang="en-US" sz="1100" dirty="0"/>
              <a:t>  &lt;/Observable&gt;</a:t>
            </a:r>
          </a:p>
          <a:p>
            <a:pPr marL="0" indent="0">
              <a:lnSpc>
                <a:spcPct val="100000"/>
              </a:lnSpc>
              <a:spcAft>
                <a:spcPts val="0"/>
              </a:spcAft>
              <a:buNone/>
            </a:pPr>
            <a:r>
              <a:rPr lang="en-US" sz="1100" dirty="0"/>
              <a:t>   &lt;Observable&gt;</a:t>
            </a:r>
          </a:p>
          <a:p>
            <a:pPr marL="0" indent="0">
              <a:lnSpc>
                <a:spcPct val="100000"/>
              </a:lnSpc>
              <a:spcAft>
                <a:spcPts val="0"/>
              </a:spcAft>
              <a:buNone/>
            </a:pPr>
            <a:r>
              <a:rPr lang="en-US" sz="1100" dirty="0"/>
              <a:t>      &lt;Measure&gt;</a:t>
            </a:r>
          </a:p>
          <a:p>
            <a:pPr marL="0" indent="0">
              <a:lnSpc>
                <a:spcPct val="100000"/>
              </a:lnSpc>
              <a:spcAft>
                <a:spcPts val="0"/>
              </a:spcAft>
              <a:buNone/>
            </a:pPr>
            <a:r>
              <a:rPr lang="en-US" sz="1100" dirty="0"/>
              <a:t>         &lt;Pattern&gt;</a:t>
            </a:r>
          </a:p>
          <a:p>
            <a:pPr marL="0" indent="0">
              <a:lnSpc>
                <a:spcPct val="100000"/>
              </a:lnSpc>
              <a:spcAft>
                <a:spcPts val="0"/>
              </a:spcAft>
              <a:buNone/>
            </a:pPr>
            <a:r>
              <a:rPr lang="en-US" sz="1100" dirty="0"/>
              <a:t>            </a:t>
            </a:r>
            <a:r>
              <a:rPr lang="en-US" sz="1100" dirty="0">
                <a:solidFill>
                  <a:srgbClr val="FF0000"/>
                </a:solidFill>
              </a:rPr>
              <a:t>&lt;Event Type="Registry Ops"&gt;</a:t>
            </a:r>
          </a:p>
          <a:p>
            <a:pPr marL="0" indent="0">
              <a:lnSpc>
                <a:spcPct val="100000"/>
              </a:lnSpc>
              <a:spcAft>
                <a:spcPts val="0"/>
              </a:spcAft>
              <a:buNone/>
            </a:pPr>
            <a:r>
              <a:rPr lang="en-US" sz="1100" dirty="0">
                <a:solidFill>
                  <a:srgbClr val="FF0000"/>
                </a:solidFill>
              </a:rPr>
              <a:t>               &lt;Description&gt;Storm creates a registry key to load itself as a service&lt;/Description&gt;</a:t>
            </a:r>
          </a:p>
          <a:p>
            <a:pPr marL="0" indent="0">
              <a:lnSpc>
                <a:spcPct val="100000"/>
              </a:lnSpc>
              <a:spcAft>
                <a:spcPts val="0"/>
              </a:spcAft>
              <a:buNone/>
            </a:pPr>
            <a:r>
              <a:rPr lang="en-US" sz="1100" dirty="0">
                <a:solidFill>
                  <a:srgbClr val="FF0000"/>
                </a:solidFill>
              </a:rPr>
              <a:t>               &lt;Action Name="Create"&gt;</a:t>
            </a:r>
          </a:p>
          <a:p>
            <a:pPr marL="0" indent="0">
              <a:lnSpc>
                <a:spcPct val="100000"/>
              </a:lnSpc>
              <a:spcAft>
                <a:spcPts val="0"/>
              </a:spcAft>
              <a:buNone/>
            </a:pPr>
            <a:r>
              <a:rPr lang="en-US" sz="1100" dirty="0">
                <a:solidFill>
                  <a:srgbClr val="FF0000"/>
                </a:solidFill>
              </a:rPr>
              <a:t>                  &lt;Object Type="Key/Key Group" </a:t>
            </a:r>
            <a:r>
              <a:rPr lang="en-US" sz="1100" dirty="0" err="1">
                <a:solidFill>
                  <a:srgbClr val="FF0000"/>
                </a:solidFill>
              </a:rPr>
              <a:t>Action_Role</a:t>
            </a:r>
            <a:r>
              <a:rPr lang="en-US" sz="1100" dirty="0">
                <a:solidFill>
                  <a:srgbClr val="FF0000"/>
                </a:solidFill>
              </a:rPr>
              <a:t>="Target"&gt;</a:t>
            </a:r>
          </a:p>
          <a:p>
            <a:pPr marL="0" indent="0">
              <a:lnSpc>
                <a:spcPct val="100000"/>
              </a:lnSpc>
              <a:spcAft>
                <a:spcPts val="0"/>
              </a:spcAft>
              <a:buNone/>
            </a:pPr>
            <a:r>
              <a:rPr lang="en-US" sz="1100" dirty="0">
                <a:solidFill>
                  <a:srgbClr val="FF0000"/>
                </a:solidFill>
              </a:rPr>
              <a:t>                     &lt;</a:t>
            </a:r>
            <a:r>
              <a:rPr lang="en-US" sz="1100" dirty="0" err="1">
                <a:solidFill>
                  <a:srgbClr val="FF0000"/>
                </a:solidFill>
              </a:rPr>
              <a:t>Defined_Object</a:t>
            </a:r>
            <a:r>
              <a:rPr lang="en-US" sz="1100" dirty="0">
                <a:solidFill>
                  <a:srgbClr val="FF0000"/>
                </a:solidFill>
              </a:rPr>
              <a:t> </a:t>
            </a:r>
            <a:r>
              <a:rPr lang="en-US" sz="1100" dirty="0" err="1">
                <a:solidFill>
                  <a:srgbClr val="FF0000"/>
                </a:solidFill>
              </a:rPr>
              <a:t>xsi:type</a:t>
            </a:r>
            <a:r>
              <a:rPr lang="en-US" sz="1100" dirty="0">
                <a:solidFill>
                  <a:srgbClr val="FF0000"/>
                </a:solidFill>
              </a:rPr>
              <a:t>="</a:t>
            </a:r>
            <a:r>
              <a:rPr lang="en-US" sz="1100" dirty="0" err="1">
                <a:solidFill>
                  <a:srgbClr val="FF0000"/>
                </a:solidFill>
              </a:rPr>
              <a:t>WinRegistryObj:Windows_Registry_Object_Type</a:t>
            </a:r>
            <a:r>
              <a:rPr lang="en-US" sz="1100" dirty="0">
                <a:solidFill>
                  <a:srgbClr val="FF0000"/>
                </a:solidFill>
              </a:rPr>
              <a:t>"&gt;</a:t>
            </a:r>
          </a:p>
          <a:p>
            <a:pPr marL="0" indent="0">
              <a:lnSpc>
                <a:spcPct val="100000"/>
              </a:lnSpc>
              <a:spcAft>
                <a:spcPts val="0"/>
              </a:spcAft>
              <a:buNone/>
            </a:pPr>
            <a:r>
              <a:rPr lang="en-US" sz="1100" dirty="0">
                <a:solidFill>
                  <a:srgbClr val="FF0000"/>
                </a:solidFill>
              </a:rPr>
              <a:t>                        &lt;</a:t>
            </a:r>
            <a:r>
              <a:rPr lang="en-US" sz="1100" dirty="0" err="1">
                <a:solidFill>
                  <a:srgbClr val="FF0000"/>
                </a:solidFill>
              </a:rPr>
              <a:t>WinRegistryObj:Hive</a:t>
            </a:r>
            <a:r>
              <a:rPr lang="en-US" sz="1100" dirty="0">
                <a:solidFill>
                  <a:srgbClr val="FF0000"/>
                </a:solidFill>
              </a:rPr>
              <a:t>&gt;HKEY_LOCAL_MACHINE&lt;/</a:t>
            </a:r>
            <a:r>
              <a:rPr lang="en-US" sz="1100" dirty="0" err="1">
                <a:solidFill>
                  <a:srgbClr val="FF0000"/>
                </a:solidFill>
              </a:rPr>
              <a:t>WinRegistryObj:Hive</a:t>
            </a:r>
            <a:r>
              <a:rPr lang="en-US" sz="1100" dirty="0">
                <a:solidFill>
                  <a:srgbClr val="FF0000"/>
                </a:solidFill>
              </a:rPr>
              <a:t>&gt;</a:t>
            </a:r>
          </a:p>
          <a:p>
            <a:pPr marL="0" indent="0">
              <a:lnSpc>
                <a:spcPct val="100000"/>
              </a:lnSpc>
              <a:spcAft>
                <a:spcPts val="0"/>
              </a:spcAft>
              <a:buNone/>
            </a:pPr>
            <a:r>
              <a:rPr lang="en-US" sz="1100" dirty="0">
                <a:solidFill>
                  <a:srgbClr val="FF0000"/>
                </a:solidFill>
              </a:rPr>
              <a:t>                        &lt;</a:t>
            </a:r>
            <a:r>
              <a:rPr lang="en-US" sz="1100" dirty="0" err="1">
                <a:solidFill>
                  <a:srgbClr val="FF0000"/>
                </a:solidFill>
              </a:rPr>
              <a:t>WinRegistryObj:Key</a:t>
            </a:r>
            <a:r>
              <a:rPr lang="en-US" sz="1100" dirty="0">
                <a:solidFill>
                  <a:srgbClr val="FF0000"/>
                </a:solidFill>
              </a:rPr>
              <a:t>&gt;SYSTEM/</a:t>
            </a:r>
            <a:r>
              <a:rPr lang="en-US" sz="1100" dirty="0" err="1">
                <a:solidFill>
                  <a:srgbClr val="FF0000"/>
                </a:solidFill>
              </a:rPr>
              <a:t>CurrentControlSet</a:t>
            </a:r>
            <a:r>
              <a:rPr lang="en-US" sz="1100" dirty="0">
                <a:solidFill>
                  <a:srgbClr val="FF0000"/>
                </a:solidFill>
              </a:rPr>
              <a:t>\Services\</a:t>
            </a:r>
            <a:r>
              <a:rPr lang="en-US" sz="1100" dirty="0" err="1">
                <a:solidFill>
                  <a:srgbClr val="FF0000"/>
                </a:solidFill>
              </a:rPr>
              <a:t>spooldr</a:t>
            </a:r>
            <a:r>
              <a:rPr lang="en-US" sz="1100" dirty="0">
                <a:solidFill>
                  <a:srgbClr val="FF0000"/>
                </a:solidFill>
              </a:rPr>
              <a:t>&lt;/</a:t>
            </a:r>
            <a:r>
              <a:rPr lang="en-US" sz="1100" dirty="0" err="1">
                <a:solidFill>
                  <a:srgbClr val="FF0000"/>
                </a:solidFill>
              </a:rPr>
              <a:t>WinRegistryObj:Key</a:t>
            </a:r>
            <a:r>
              <a:rPr lang="en-US" sz="1100" dirty="0">
                <a:solidFill>
                  <a:srgbClr val="FF0000"/>
                </a:solidFill>
              </a:rPr>
              <a:t>&gt;</a:t>
            </a:r>
          </a:p>
          <a:p>
            <a:pPr marL="0" indent="0">
              <a:lnSpc>
                <a:spcPct val="100000"/>
              </a:lnSpc>
              <a:spcAft>
                <a:spcPts val="0"/>
              </a:spcAft>
              <a:buNone/>
            </a:pPr>
            <a:r>
              <a:rPr lang="en-US" sz="1100" dirty="0">
                <a:solidFill>
                  <a:srgbClr val="FF0000"/>
                </a:solidFill>
              </a:rPr>
              <a:t>                     &lt;/</a:t>
            </a:r>
            <a:r>
              <a:rPr lang="en-US" sz="1100" dirty="0" err="1">
                <a:solidFill>
                  <a:srgbClr val="FF0000"/>
                </a:solidFill>
              </a:rPr>
              <a:t>Defined_Object</a:t>
            </a:r>
            <a:r>
              <a:rPr lang="en-US" sz="1100" dirty="0">
                <a:solidFill>
                  <a:srgbClr val="FF0000"/>
                </a:solidFill>
              </a:rPr>
              <a:t>&gt;</a:t>
            </a:r>
          </a:p>
          <a:p>
            <a:pPr marL="0" indent="0">
              <a:lnSpc>
                <a:spcPct val="100000"/>
              </a:lnSpc>
              <a:spcAft>
                <a:spcPts val="0"/>
              </a:spcAft>
              <a:buNone/>
            </a:pPr>
            <a:r>
              <a:rPr lang="en-US" sz="1100" dirty="0">
                <a:solidFill>
                  <a:srgbClr val="FF0000"/>
                </a:solidFill>
              </a:rPr>
              <a:t>                  &lt;/Object&gt;</a:t>
            </a:r>
          </a:p>
          <a:p>
            <a:pPr marL="0" indent="0">
              <a:lnSpc>
                <a:spcPct val="100000"/>
              </a:lnSpc>
              <a:spcAft>
                <a:spcPts val="0"/>
              </a:spcAft>
              <a:buNone/>
            </a:pPr>
            <a:r>
              <a:rPr lang="en-US" sz="1100" dirty="0">
                <a:solidFill>
                  <a:srgbClr val="FF0000"/>
                </a:solidFill>
              </a:rPr>
              <a:t>               &lt;/Action&gt;</a:t>
            </a:r>
          </a:p>
          <a:p>
            <a:pPr marL="0" indent="0">
              <a:lnSpc>
                <a:spcPct val="100000"/>
              </a:lnSpc>
              <a:spcAft>
                <a:spcPts val="0"/>
              </a:spcAft>
              <a:buNone/>
            </a:pPr>
            <a:r>
              <a:rPr lang="en-US" sz="1100" dirty="0">
                <a:solidFill>
                  <a:srgbClr val="FF0000"/>
                </a:solidFill>
              </a:rPr>
              <a:t>            &lt;/Event&gt;</a:t>
            </a:r>
          </a:p>
          <a:p>
            <a:pPr marL="0" indent="0">
              <a:lnSpc>
                <a:spcPct val="100000"/>
              </a:lnSpc>
              <a:spcAft>
                <a:spcPts val="0"/>
              </a:spcAft>
              <a:buNone/>
            </a:pPr>
            <a:r>
              <a:rPr lang="en-US" sz="1100" dirty="0"/>
              <a:t>         &lt;/Pattern&gt;</a:t>
            </a:r>
          </a:p>
          <a:p>
            <a:pPr marL="0" indent="0">
              <a:lnSpc>
                <a:spcPct val="100000"/>
              </a:lnSpc>
              <a:spcAft>
                <a:spcPts val="0"/>
              </a:spcAft>
              <a:buNone/>
            </a:pPr>
            <a:r>
              <a:rPr lang="en-US" sz="1100" dirty="0"/>
              <a:t>      &lt;/Measure&gt;</a:t>
            </a:r>
          </a:p>
          <a:p>
            <a:pPr marL="0" indent="0">
              <a:lnSpc>
                <a:spcPct val="100000"/>
              </a:lnSpc>
              <a:spcAft>
                <a:spcPts val="0"/>
              </a:spcAft>
              <a:buNone/>
            </a:pPr>
            <a:r>
              <a:rPr lang="en-US" sz="1100" dirty="0"/>
              <a:t>   &lt;/Observable&gt;</a:t>
            </a:r>
          </a:p>
          <a:p>
            <a:pPr marL="0" indent="0">
              <a:lnSpc>
                <a:spcPct val="100000"/>
              </a:lnSpc>
              <a:spcAft>
                <a:spcPts val="0"/>
              </a:spcAft>
              <a:buNone/>
            </a:pPr>
            <a:r>
              <a:rPr lang="en-US" sz="1100" dirty="0"/>
              <a:t>&lt;/Observables&gt;</a:t>
            </a:r>
            <a:endParaRPr lang="en-US" dirty="0"/>
          </a:p>
        </p:txBody>
      </p:sp>
      <p:sp>
        <p:nvSpPr>
          <p:cNvPr id="3" name="TextBox 2"/>
          <p:cNvSpPr txBox="1"/>
          <p:nvPr/>
        </p:nvSpPr>
        <p:spPr>
          <a:xfrm>
            <a:off x="6575728" y="1773141"/>
            <a:ext cx="2456954" cy="3539430"/>
          </a:xfrm>
          <a:prstGeom prst="rect">
            <a:avLst/>
          </a:prstGeom>
          <a:noFill/>
        </p:spPr>
        <p:txBody>
          <a:bodyPr wrap="square" rtlCol="0">
            <a:spAutoFit/>
          </a:bodyPr>
          <a:lstStyle/>
          <a:p>
            <a:pPr algn="r"/>
            <a:r>
              <a:rPr lang="en-US" sz="2800" b="1" dirty="0" smtClean="0">
                <a:solidFill>
                  <a:srgbClr val="000099"/>
                </a:solidFill>
                <a:latin typeface="+mn-lt"/>
                <a:ea typeface="+mj-ea"/>
                <a:cs typeface="+mj-cs"/>
              </a:rPr>
              <a:t>CybOX Content Transformed from Portion </a:t>
            </a:r>
            <a:r>
              <a:rPr lang="en-US" sz="2800" b="1" dirty="0">
                <a:solidFill>
                  <a:srgbClr val="000099"/>
                </a:solidFill>
                <a:latin typeface="+mn-lt"/>
                <a:ea typeface="+mj-ea"/>
                <a:cs typeface="+mj-cs"/>
              </a:rPr>
              <a:t>of MAEC</a:t>
            </a:r>
          </a:p>
          <a:p>
            <a:pPr algn="r"/>
            <a:r>
              <a:rPr lang="en-US" sz="2800" b="1" dirty="0">
                <a:solidFill>
                  <a:srgbClr val="000099"/>
                </a:solidFill>
                <a:latin typeface="+mn-lt"/>
                <a:ea typeface="+mj-ea"/>
                <a:cs typeface="+mj-cs"/>
              </a:rPr>
              <a:t>Analysis of Storm </a:t>
            </a:r>
          </a:p>
          <a:p>
            <a:pPr algn="r"/>
            <a:r>
              <a:rPr lang="en-US" sz="2800" b="1" dirty="0">
                <a:solidFill>
                  <a:srgbClr val="000099"/>
                </a:solidFill>
                <a:latin typeface="+mn-lt"/>
                <a:ea typeface="+mj-ea"/>
                <a:cs typeface="+mj-cs"/>
              </a:rPr>
              <a:t>Worm</a:t>
            </a:r>
          </a:p>
        </p:txBody>
      </p:sp>
    </p:spTree>
    <p:extLst>
      <p:ext uri="{BB962C8B-B14F-4D97-AF65-F5344CB8AC3E}">
        <p14:creationId xmlns:p14="http://schemas.microsoft.com/office/powerpoint/2010/main" val="10121131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Content Placeholder 1"/>
          <p:cNvSpPr>
            <a:spLocks noGrp="1"/>
          </p:cNvSpPr>
          <p:nvPr>
            <p:ph idx="1"/>
          </p:nvPr>
        </p:nvSpPr>
        <p:spPr/>
        <p:txBody>
          <a:bodyPr/>
          <a:lstStyle/>
          <a:p>
            <a:pPr eaLnBrk="1" hangingPunct="1"/>
            <a:r>
              <a:rPr lang="en-US" smtClean="0"/>
              <a:t>Current:</a:t>
            </a:r>
          </a:p>
          <a:p>
            <a:pPr lvl="1" eaLnBrk="1" hangingPunct="1"/>
            <a:r>
              <a:rPr lang="en-US" smtClean="0"/>
              <a:t>Very manual</a:t>
            </a:r>
          </a:p>
          <a:p>
            <a:pPr lvl="1" eaLnBrk="1" hangingPunct="1"/>
            <a:r>
              <a:rPr lang="en-US" smtClean="0"/>
              <a:t>Often imprecise and inconsistent </a:t>
            </a:r>
          </a:p>
          <a:p>
            <a:pPr lvl="1" eaLnBrk="1" hangingPunct="1"/>
            <a:r>
              <a:rPr lang="en-US" smtClean="0"/>
              <a:t>Localized</a:t>
            </a:r>
          </a:p>
          <a:p>
            <a:pPr eaLnBrk="1" hangingPunct="1"/>
            <a:endParaRPr lang="en-US" smtClean="0"/>
          </a:p>
          <a:p>
            <a:pPr eaLnBrk="1" hangingPunct="1"/>
            <a:endParaRPr lang="en-US" smtClean="0"/>
          </a:p>
          <a:p>
            <a:pPr eaLnBrk="1" hangingPunct="1"/>
            <a:r>
              <a:rPr lang="en-US" smtClean="0"/>
              <a:t>CybOX(MAEC)-enabled:</a:t>
            </a:r>
          </a:p>
          <a:p>
            <a:pPr lvl="1" eaLnBrk="1" hangingPunct="1"/>
            <a:r>
              <a:rPr lang="en-US" smtClean="0"/>
              <a:t>Very automated</a:t>
            </a:r>
          </a:p>
          <a:p>
            <a:pPr lvl="1" eaLnBrk="1" hangingPunct="1"/>
            <a:r>
              <a:rPr lang="en-US" smtClean="0"/>
              <a:t>Consistent</a:t>
            </a:r>
          </a:p>
          <a:p>
            <a:pPr lvl="1" eaLnBrk="1" hangingPunct="1"/>
            <a:r>
              <a:rPr lang="en-US" smtClean="0"/>
              <a:t>Enables broad, non-localized sharing and hunting</a:t>
            </a:r>
          </a:p>
          <a:p>
            <a:pPr eaLnBrk="1" hangingPunct="1"/>
            <a:endParaRPr lang="en-US" smtClean="0"/>
          </a:p>
        </p:txBody>
      </p:sp>
      <p:sp>
        <p:nvSpPr>
          <p:cNvPr id="88067" name="Title 2"/>
          <p:cNvSpPr>
            <a:spLocks noGrp="1"/>
          </p:cNvSpPr>
          <p:nvPr>
            <p:ph type="title"/>
          </p:nvPr>
        </p:nvSpPr>
        <p:spPr/>
        <p:txBody>
          <a:bodyPr/>
          <a:lstStyle/>
          <a:p>
            <a:pPr eaLnBrk="1" hangingPunct="1"/>
            <a:r>
              <a:rPr lang="en-US" smtClean="0"/>
              <a:t>Use Case: Malware Artifact Hunting</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p:cNvSpPr>
          <p:nvPr>
            <p:ph type="title"/>
          </p:nvPr>
        </p:nvSpPr>
        <p:spPr>
          <a:xfrm>
            <a:off x="457200" y="350838"/>
            <a:ext cx="8229600" cy="1143000"/>
          </a:xfrm>
        </p:spPr>
        <p:txBody>
          <a:bodyPr/>
          <a:lstStyle/>
          <a:p>
            <a:pPr eaLnBrk="1" hangingPunct="1"/>
            <a:r>
              <a:rPr lang="en-US" smtClean="0">
                <a:latin typeface="Calibri" pitchFamily="32" charset="0"/>
              </a:rPr>
              <a:t>Use Case: Host Based Detection</a:t>
            </a:r>
          </a:p>
        </p:txBody>
      </p:sp>
      <p:grpSp>
        <p:nvGrpSpPr>
          <p:cNvPr id="89091" name="Group 62"/>
          <p:cNvGrpSpPr>
            <a:grpSpLocks/>
          </p:cNvGrpSpPr>
          <p:nvPr/>
        </p:nvGrpSpPr>
        <p:grpSpPr bwMode="auto">
          <a:xfrm>
            <a:off x="990600" y="4267200"/>
            <a:ext cx="1600200" cy="2009775"/>
            <a:chOff x="381000" y="2971800"/>
            <a:chExt cx="1600200" cy="2009698"/>
          </a:xfrm>
        </p:grpSpPr>
        <p:pic>
          <p:nvPicPr>
            <p:cNvPr id="89108" name="Picture 4" descr="virus2(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971800"/>
              <a:ext cx="1359408"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381000" y="4267150"/>
              <a:ext cx="1600200" cy="714348"/>
            </a:xfrm>
            <a:prstGeom prst="rect">
              <a:avLst/>
            </a:prstGeom>
            <a:noFill/>
          </p:spPr>
          <p:txBody>
            <a:bodyPr>
              <a:spAutoFit/>
            </a:bodyPr>
            <a:lstStyle/>
            <a:p>
              <a:pPr algn="ctr" eaLnBrk="0" hangingPunct="0">
                <a:lnSpc>
                  <a:spcPts val="2500"/>
                </a:lnSpc>
                <a:spcAft>
                  <a:spcPts val="1000"/>
                </a:spcAft>
                <a:buClr>
                  <a:srgbClr val="FDAA03"/>
                </a:buClr>
                <a:defRPr/>
              </a:pPr>
              <a:r>
                <a:rPr lang="en-US" b="1" dirty="0">
                  <a:solidFill>
                    <a:prstClr val="black"/>
                  </a:solidFill>
                  <a:latin typeface="Calibri" pitchFamily="34" charset="0"/>
                  <a:cs typeface="+mn-cs"/>
                </a:rPr>
                <a:t>Malware Binary</a:t>
              </a:r>
            </a:p>
          </p:txBody>
        </p:sp>
      </p:grpSp>
      <p:sp>
        <p:nvSpPr>
          <p:cNvPr id="7" name="Rectangle 6"/>
          <p:cNvSpPr/>
          <p:nvPr/>
        </p:nvSpPr>
        <p:spPr>
          <a:xfrm>
            <a:off x="685800" y="1219200"/>
            <a:ext cx="2209800" cy="220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spcAft>
                <a:spcPts val="1000"/>
              </a:spcAft>
              <a:buClr>
                <a:srgbClr val="FDAA03"/>
              </a:buClr>
              <a:defRPr/>
            </a:pPr>
            <a:r>
              <a:rPr lang="en-US" sz="2000" b="1" dirty="0">
                <a:solidFill>
                  <a:prstClr val="white"/>
                </a:solidFill>
                <a:latin typeface="Calibri" pitchFamily="34" charset="0"/>
              </a:rPr>
              <a:t>Dynamic Analysis Engine</a:t>
            </a:r>
          </a:p>
          <a:p>
            <a:pPr eaLnBrk="0" hangingPunct="0">
              <a:spcAft>
                <a:spcPts val="1000"/>
              </a:spcAft>
              <a:buClr>
                <a:srgbClr val="FDAA03"/>
              </a:buClr>
              <a:buFont typeface="Arial" pitchFamily="34" charset="0"/>
              <a:buChar char="•"/>
              <a:defRPr/>
            </a:pPr>
            <a:r>
              <a:rPr lang="en-US" b="1" dirty="0">
                <a:solidFill>
                  <a:prstClr val="white"/>
                </a:solidFill>
                <a:latin typeface="Calibri" pitchFamily="34" charset="0"/>
              </a:rPr>
              <a:t>Anubis</a:t>
            </a:r>
          </a:p>
          <a:p>
            <a:pPr eaLnBrk="0" hangingPunct="0">
              <a:spcAft>
                <a:spcPts val="1000"/>
              </a:spcAft>
              <a:buClr>
                <a:srgbClr val="FDAA03"/>
              </a:buClr>
              <a:buFont typeface="Arial" pitchFamily="34" charset="0"/>
              <a:buChar char="•"/>
              <a:defRPr/>
            </a:pPr>
            <a:r>
              <a:rPr lang="en-US" b="1" dirty="0" err="1">
                <a:solidFill>
                  <a:prstClr val="white"/>
                </a:solidFill>
                <a:latin typeface="Calibri" pitchFamily="34" charset="0"/>
              </a:rPr>
              <a:t>CWSandbox</a:t>
            </a:r>
            <a:endParaRPr lang="en-US" b="1" dirty="0">
              <a:solidFill>
                <a:prstClr val="white"/>
              </a:solidFill>
              <a:latin typeface="Calibri" pitchFamily="34" charset="0"/>
            </a:endParaRPr>
          </a:p>
          <a:p>
            <a:pPr eaLnBrk="0" hangingPunct="0">
              <a:spcAft>
                <a:spcPts val="1000"/>
              </a:spcAft>
              <a:buClr>
                <a:srgbClr val="FDAA03"/>
              </a:buClr>
              <a:buFont typeface="Arial" pitchFamily="34" charset="0"/>
              <a:buChar char="•"/>
              <a:defRPr/>
            </a:pPr>
            <a:r>
              <a:rPr lang="en-US" b="1" dirty="0" err="1">
                <a:solidFill>
                  <a:prstClr val="white"/>
                </a:solidFill>
                <a:latin typeface="Calibri" pitchFamily="34" charset="0"/>
              </a:rPr>
              <a:t>ThreatExpert</a:t>
            </a:r>
            <a:endParaRPr lang="en-US" b="1" dirty="0">
              <a:solidFill>
                <a:prstClr val="white"/>
              </a:solidFill>
              <a:latin typeface="Calibri" pitchFamily="34" charset="0"/>
            </a:endParaRPr>
          </a:p>
          <a:p>
            <a:pPr eaLnBrk="0" hangingPunct="0">
              <a:lnSpc>
                <a:spcPts val="2500"/>
              </a:lnSpc>
              <a:spcAft>
                <a:spcPts val="1000"/>
              </a:spcAft>
              <a:buClr>
                <a:srgbClr val="FDAA03"/>
              </a:buClr>
              <a:buFont typeface="Arial" pitchFamily="34" charset="0"/>
              <a:buChar char="•"/>
              <a:defRPr/>
            </a:pPr>
            <a:r>
              <a:rPr lang="en-US" b="1" dirty="0">
                <a:solidFill>
                  <a:prstClr val="white"/>
                </a:solidFill>
                <a:latin typeface="Calibri" pitchFamily="34" charset="0"/>
              </a:rPr>
              <a:t>Etc.</a:t>
            </a:r>
          </a:p>
        </p:txBody>
      </p:sp>
      <p:sp>
        <p:nvSpPr>
          <p:cNvPr id="3074" name="Document"/>
          <p:cNvSpPr>
            <a:spLocks noEditPoints="1" noChangeArrowheads="1"/>
          </p:cNvSpPr>
          <p:nvPr/>
        </p:nvSpPr>
        <p:spPr bwMode="auto">
          <a:xfrm>
            <a:off x="3962400" y="1828800"/>
            <a:ext cx="990600" cy="928688"/>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pPr algn="ctr" eaLnBrk="0" hangingPunct="0">
              <a:lnSpc>
                <a:spcPts val="2500"/>
              </a:lnSpc>
              <a:spcAft>
                <a:spcPts val="1000"/>
              </a:spcAft>
              <a:buClr>
                <a:srgbClr val="FDAA03"/>
              </a:buClr>
              <a:defRPr/>
            </a:pPr>
            <a:r>
              <a:rPr lang="en-US" b="1" dirty="0">
                <a:solidFill>
                  <a:prstClr val="black"/>
                </a:solidFill>
                <a:latin typeface="Calibri" pitchFamily="34" charset="0"/>
                <a:cs typeface="+mn-cs"/>
              </a:rPr>
              <a:t>Engine Output</a:t>
            </a:r>
          </a:p>
        </p:txBody>
      </p:sp>
      <p:grpSp>
        <p:nvGrpSpPr>
          <p:cNvPr id="89094" name="Group 63"/>
          <p:cNvGrpSpPr>
            <a:grpSpLocks/>
          </p:cNvGrpSpPr>
          <p:nvPr/>
        </p:nvGrpSpPr>
        <p:grpSpPr bwMode="auto">
          <a:xfrm>
            <a:off x="2895600" y="3962400"/>
            <a:ext cx="3048000" cy="1970088"/>
            <a:chOff x="5486400" y="3276600"/>
            <a:chExt cx="3048000" cy="1969532"/>
          </a:xfrm>
        </p:grpSpPr>
        <p:pic>
          <p:nvPicPr>
            <p:cNvPr id="89106" name="Picture 26" descr="Translator1.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3276600"/>
              <a:ext cx="2000250" cy="150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TextBox 37"/>
            <p:cNvSpPr txBox="1"/>
            <p:nvPr/>
          </p:nvSpPr>
          <p:spPr>
            <a:xfrm>
              <a:off x="5486400" y="4876348"/>
              <a:ext cx="3048000" cy="369784"/>
            </a:xfrm>
            <a:prstGeom prst="rect">
              <a:avLst/>
            </a:prstGeom>
            <a:noFill/>
          </p:spPr>
          <p:txBody>
            <a:bodyPr>
              <a:spAutoFit/>
            </a:bodyPr>
            <a:lstStyle/>
            <a:p>
              <a:pPr algn="ctr" eaLnBrk="0" hangingPunct="0">
                <a:lnSpc>
                  <a:spcPts val="2500"/>
                </a:lnSpc>
                <a:spcAft>
                  <a:spcPts val="1000"/>
                </a:spcAft>
                <a:buClr>
                  <a:srgbClr val="FDAA03"/>
                </a:buClr>
                <a:defRPr/>
              </a:pPr>
              <a:r>
                <a:rPr lang="en-US" b="1" dirty="0">
                  <a:solidFill>
                    <a:prstClr val="black"/>
                  </a:solidFill>
                  <a:latin typeface="Calibri" pitchFamily="34" charset="0"/>
                  <a:cs typeface="+mn-cs"/>
                </a:rPr>
                <a:t>Sandbox -&gt; MAEC Translator</a:t>
              </a:r>
            </a:p>
          </p:txBody>
        </p:sp>
      </p:grpSp>
      <p:pic>
        <p:nvPicPr>
          <p:cNvPr id="89095" name="Picture 53" descr="maec_logo_highrez.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67400" y="1981200"/>
            <a:ext cx="27432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1" name="Straight Arrow Connector 70"/>
          <p:cNvCxnSpPr>
            <a:stCxn id="89108" idx="0"/>
            <a:endCxn id="7" idx="2"/>
          </p:cNvCxnSpPr>
          <p:nvPr/>
        </p:nvCxnSpPr>
        <p:spPr>
          <a:xfrm rot="5400000" flipH="1" flipV="1">
            <a:off x="1371600" y="3848100"/>
            <a:ext cx="838200" cy="0"/>
          </a:xfrm>
          <a:prstGeom prst="straightConnector1">
            <a:avLst/>
          </a:prstGeom>
          <a:ln w="38100">
            <a:solidFill>
              <a:schemeClr val="accent5">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stCxn id="7" idx="3"/>
            <a:endCxn id="3074" idx="1"/>
          </p:cNvCxnSpPr>
          <p:nvPr/>
        </p:nvCxnSpPr>
        <p:spPr>
          <a:xfrm flipV="1">
            <a:off x="2895600" y="2295525"/>
            <a:ext cx="1069975" cy="0"/>
          </a:xfrm>
          <a:prstGeom prst="straightConnector1">
            <a:avLst/>
          </a:prstGeom>
          <a:ln w="38100">
            <a:solidFill>
              <a:schemeClr val="accent5">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stCxn id="3074" idx="0"/>
          </p:cNvCxnSpPr>
          <p:nvPr/>
        </p:nvCxnSpPr>
        <p:spPr>
          <a:xfrm>
            <a:off x="4456113" y="2759075"/>
            <a:ext cx="0" cy="1127125"/>
          </a:xfrm>
          <a:prstGeom prst="straightConnector1">
            <a:avLst/>
          </a:prstGeom>
          <a:ln w="38100">
            <a:solidFill>
              <a:schemeClr val="accent5">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7" name="Elbow Connector 76"/>
          <p:cNvCxnSpPr>
            <a:endCxn id="89095" idx="1"/>
          </p:cNvCxnSpPr>
          <p:nvPr/>
        </p:nvCxnSpPr>
        <p:spPr>
          <a:xfrm flipV="1">
            <a:off x="5505450" y="2376488"/>
            <a:ext cx="361950" cy="2336800"/>
          </a:xfrm>
          <a:prstGeom prst="bentConnector3">
            <a:avLst>
              <a:gd name="adj1" fmla="val 50000"/>
            </a:avLst>
          </a:prstGeom>
          <a:ln w="38100">
            <a:solidFill>
              <a:schemeClr val="accent5">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a:stCxn id="89095" idx="2"/>
          </p:cNvCxnSpPr>
          <p:nvPr/>
        </p:nvCxnSpPr>
        <p:spPr>
          <a:xfrm rot="5400000">
            <a:off x="6835775" y="3176588"/>
            <a:ext cx="808037" cy="1588"/>
          </a:xfrm>
          <a:prstGeom prst="straightConnector1">
            <a:avLst/>
          </a:prstGeom>
          <a:ln w="38100">
            <a:solidFill>
              <a:schemeClr val="accent5">
                <a:lumMod val="50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89101" name="Picture 79" descr="ovalLogo.gif"/>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477000" y="3581400"/>
            <a:ext cx="164782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9102" name="Picture 81" descr="server.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321425" y="4438650"/>
            <a:ext cx="1295400"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9103" name="Picture 82" descr="magnifyGlass.png"/>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620000" y="4876800"/>
            <a:ext cx="987425"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5" name="Straight Arrow Connector 84"/>
          <p:cNvCxnSpPr/>
          <p:nvPr/>
        </p:nvCxnSpPr>
        <p:spPr>
          <a:xfrm rot="5400000">
            <a:off x="6972301" y="4457700"/>
            <a:ext cx="533400" cy="3175"/>
          </a:xfrm>
          <a:prstGeom prst="straightConnector1">
            <a:avLst/>
          </a:prstGeom>
          <a:ln w="38100">
            <a:solidFill>
              <a:schemeClr val="accent5">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6553200" y="5943600"/>
            <a:ext cx="2286000" cy="369888"/>
          </a:xfrm>
          <a:prstGeom prst="rect">
            <a:avLst/>
          </a:prstGeom>
          <a:noFill/>
        </p:spPr>
        <p:txBody>
          <a:bodyPr>
            <a:spAutoFit/>
          </a:bodyPr>
          <a:lstStyle/>
          <a:p>
            <a:pPr algn="ctr" eaLnBrk="0" hangingPunct="0">
              <a:lnSpc>
                <a:spcPts val="2500"/>
              </a:lnSpc>
              <a:spcAft>
                <a:spcPts val="1000"/>
              </a:spcAft>
              <a:buClr>
                <a:srgbClr val="FDAA03"/>
              </a:buClr>
              <a:defRPr/>
            </a:pPr>
            <a:r>
              <a:rPr lang="en-US" b="1" dirty="0">
                <a:solidFill>
                  <a:prstClr val="black"/>
                </a:solidFill>
                <a:latin typeface="Calibri" pitchFamily="34" charset="0"/>
                <a:cs typeface="+mn-cs"/>
              </a:rPr>
              <a:t>Host-based Scanner</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3124200" y="2438401"/>
            <a:ext cx="2286000" cy="3200400"/>
          </a:xfrm>
          <a:prstGeom prst="rect">
            <a:avLst/>
          </a:prstGeom>
          <a:noFill/>
          <a:ln w="25400">
            <a:solidFill>
              <a:schemeClr val="accent3">
                <a:lumMod val="50000"/>
              </a:schemeClr>
            </a:solidFill>
          </a:ln>
        </p:spPr>
        <p:txBody>
          <a:bodyPr wrap="square" rtlCol="0">
            <a:spAutoFit/>
          </a:bodyPr>
          <a:lstStyle/>
          <a:p>
            <a:r>
              <a:rPr lang="en-US" dirty="0" smtClean="0"/>
              <a:t>MAEC Output</a:t>
            </a:r>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2" name="Title 1"/>
          <p:cNvSpPr>
            <a:spLocks noGrp="1"/>
          </p:cNvSpPr>
          <p:nvPr>
            <p:ph type="title"/>
          </p:nvPr>
        </p:nvSpPr>
        <p:spPr/>
        <p:txBody>
          <a:bodyPr/>
          <a:lstStyle/>
          <a:p>
            <a:r>
              <a:rPr lang="en-US" dirty="0" smtClean="0">
                <a:latin typeface="Calibri" pitchFamily="34" charset="0"/>
              </a:rPr>
              <a:t>Real World Example: MAEC &amp; Zeus </a:t>
            </a:r>
            <a:r>
              <a:rPr lang="en-US" dirty="0" err="1" smtClean="0">
                <a:latin typeface="Calibri" pitchFamily="34" charset="0"/>
              </a:rPr>
              <a:t>Bot</a:t>
            </a:r>
            <a:endParaRPr lang="en-US" sz="2000" dirty="0"/>
          </a:p>
        </p:txBody>
      </p:sp>
      <p:sp>
        <p:nvSpPr>
          <p:cNvPr id="4" name="Slide Number Placeholder 3"/>
          <p:cNvSpPr>
            <a:spLocks noGrp="1"/>
          </p:cNvSpPr>
          <p:nvPr>
            <p:ph type="sldNum" sz="quarter" idx="10"/>
          </p:nvPr>
        </p:nvSpPr>
        <p:spPr/>
        <p:txBody>
          <a:bodyPr/>
          <a:lstStyle/>
          <a:p>
            <a:r>
              <a:rPr lang="en-US" smtClean="0"/>
              <a:t>Page  </a:t>
            </a:r>
            <a:fld id="{E40CCABB-9BBC-49C5-99B3-2E0B57D184A5}" type="slidenum">
              <a:rPr lang="en-US" smtClean="0"/>
              <a:pPr/>
              <a:t>34</a:t>
            </a:fld>
            <a:endParaRPr lang="en-US"/>
          </a:p>
        </p:txBody>
      </p:sp>
      <p:pic>
        <p:nvPicPr>
          <p:cNvPr id="6" name="Picture 5" descr="maec_out.png"/>
          <p:cNvPicPr>
            <a:picLocks noChangeAspect="1"/>
          </p:cNvPicPr>
          <p:nvPr/>
        </p:nvPicPr>
        <p:blipFill>
          <a:blip r:embed="rId3" cstate="print"/>
          <a:stretch>
            <a:fillRect/>
          </a:stretch>
        </p:blipFill>
        <p:spPr>
          <a:xfrm>
            <a:off x="3276600" y="2819400"/>
            <a:ext cx="2095500" cy="2752725"/>
          </a:xfrm>
          <a:prstGeom prst="rect">
            <a:avLst/>
          </a:prstGeom>
        </p:spPr>
      </p:pic>
      <p:grpSp>
        <p:nvGrpSpPr>
          <p:cNvPr id="3" name="Group 62"/>
          <p:cNvGrpSpPr/>
          <p:nvPr/>
        </p:nvGrpSpPr>
        <p:grpSpPr>
          <a:xfrm>
            <a:off x="609600" y="4495800"/>
            <a:ext cx="1600200" cy="1664732"/>
            <a:chOff x="381000" y="2971800"/>
            <a:chExt cx="1600200" cy="1664732"/>
          </a:xfrm>
        </p:grpSpPr>
        <p:pic>
          <p:nvPicPr>
            <p:cNvPr id="9" name="Picture 8" descr="virus2(1).jpg"/>
            <p:cNvPicPr>
              <a:picLocks noChangeAspect="1"/>
            </p:cNvPicPr>
            <p:nvPr/>
          </p:nvPicPr>
          <p:blipFill>
            <a:blip r:embed="rId4" cstate="print"/>
            <a:stretch>
              <a:fillRect/>
            </a:stretch>
          </p:blipFill>
          <p:spPr>
            <a:xfrm>
              <a:off x="457200" y="2971800"/>
              <a:ext cx="1359408" cy="1371600"/>
            </a:xfrm>
            <a:prstGeom prst="rect">
              <a:avLst/>
            </a:prstGeom>
          </p:spPr>
        </p:pic>
        <p:sp>
          <p:nvSpPr>
            <p:cNvPr id="10" name="TextBox 9"/>
            <p:cNvSpPr txBox="1"/>
            <p:nvPr/>
          </p:nvSpPr>
          <p:spPr>
            <a:xfrm>
              <a:off x="381000" y="4267200"/>
              <a:ext cx="1600200" cy="369332"/>
            </a:xfrm>
            <a:prstGeom prst="rect">
              <a:avLst/>
            </a:prstGeom>
            <a:noFill/>
          </p:spPr>
          <p:txBody>
            <a:bodyPr wrap="square" rtlCol="0">
              <a:spAutoFit/>
            </a:bodyPr>
            <a:lstStyle/>
            <a:p>
              <a:r>
                <a:rPr lang="en-US" dirty="0" smtClean="0">
                  <a:latin typeface="Calibri" pitchFamily="34" charset="0"/>
                </a:rPr>
                <a:t>Zeus Binary</a:t>
              </a:r>
              <a:endParaRPr lang="en-US" dirty="0">
                <a:latin typeface="Calibri" pitchFamily="34" charset="0"/>
              </a:endParaRPr>
            </a:p>
          </p:txBody>
        </p:sp>
      </p:grpSp>
      <p:cxnSp>
        <p:nvCxnSpPr>
          <p:cNvPr id="11" name="Straight Arrow Connector 10"/>
          <p:cNvCxnSpPr>
            <a:endCxn id="13" idx="2"/>
          </p:cNvCxnSpPr>
          <p:nvPr/>
        </p:nvCxnSpPr>
        <p:spPr>
          <a:xfrm rot="5400000" flipH="1" flipV="1">
            <a:off x="930367" y="4016467"/>
            <a:ext cx="958666" cy="0"/>
          </a:xfrm>
          <a:prstGeom prst="straightConnector1">
            <a:avLst/>
          </a:prstGeom>
          <a:ln w="38100">
            <a:solidFill>
              <a:schemeClr val="accent5">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5" name="Group 17"/>
          <p:cNvGrpSpPr/>
          <p:nvPr/>
        </p:nvGrpSpPr>
        <p:grpSpPr>
          <a:xfrm>
            <a:off x="228600" y="3124200"/>
            <a:ext cx="2362200" cy="412934"/>
            <a:chOff x="1447800" y="3124200"/>
            <a:chExt cx="2667000" cy="412934"/>
          </a:xfrm>
        </p:grpSpPr>
        <p:pic>
          <p:nvPicPr>
            <p:cNvPr id="12" name="Picture 11" descr="anubis_left.png"/>
            <p:cNvPicPr>
              <a:picLocks noChangeAspect="1"/>
            </p:cNvPicPr>
            <p:nvPr/>
          </p:nvPicPr>
          <p:blipFill>
            <a:blip r:embed="rId5" cstate="print"/>
            <a:stretch>
              <a:fillRect/>
            </a:stretch>
          </p:blipFill>
          <p:spPr>
            <a:xfrm>
              <a:off x="1447800" y="3131670"/>
              <a:ext cx="410383" cy="402336"/>
            </a:xfrm>
            <a:prstGeom prst="rect">
              <a:avLst/>
            </a:prstGeom>
          </p:spPr>
        </p:pic>
        <p:sp>
          <p:nvSpPr>
            <p:cNvPr id="13" name="TextBox 12"/>
            <p:cNvSpPr txBox="1"/>
            <p:nvPr/>
          </p:nvSpPr>
          <p:spPr>
            <a:xfrm>
              <a:off x="1447800" y="3124200"/>
              <a:ext cx="2667000" cy="412934"/>
            </a:xfrm>
            <a:prstGeom prst="rect">
              <a:avLst/>
            </a:prstGeom>
            <a:noFill/>
            <a:ln w="25400">
              <a:solidFill>
                <a:schemeClr val="tx1"/>
              </a:solidFill>
            </a:ln>
          </p:spPr>
          <p:txBody>
            <a:bodyPr wrap="square" rtlCol="0">
              <a:spAutoFit/>
            </a:bodyPr>
            <a:lstStyle/>
            <a:p>
              <a:r>
                <a:rPr lang="en-US" dirty="0" smtClean="0"/>
                <a:t>    Anubis Sandbox</a:t>
              </a:r>
              <a:endParaRPr lang="en-US" dirty="0"/>
            </a:p>
          </p:txBody>
        </p:sp>
      </p:grpSp>
      <p:sp>
        <p:nvSpPr>
          <p:cNvPr id="14" name="Document"/>
          <p:cNvSpPr>
            <a:spLocks noEditPoints="1" noChangeArrowheads="1"/>
          </p:cNvSpPr>
          <p:nvPr/>
        </p:nvSpPr>
        <p:spPr bwMode="auto">
          <a:xfrm>
            <a:off x="762000" y="1219200"/>
            <a:ext cx="1143000" cy="928687"/>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r>
              <a:rPr lang="en-US" dirty="0" smtClean="0">
                <a:latin typeface="Calibri" pitchFamily="34" charset="0"/>
              </a:rPr>
              <a:t>Anubis Output*</a:t>
            </a:r>
            <a:endParaRPr lang="en-US" dirty="0">
              <a:latin typeface="Calibri" pitchFamily="34" charset="0"/>
            </a:endParaRPr>
          </a:p>
        </p:txBody>
      </p:sp>
      <p:cxnSp>
        <p:nvCxnSpPr>
          <p:cNvPr id="15" name="Straight Arrow Connector 14"/>
          <p:cNvCxnSpPr>
            <a:endCxn id="14" idx="0"/>
          </p:cNvCxnSpPr>
          <p:nvPr/>
        </p:nvCxnSpPr>
        <p:spPr>
          <a:xfrm rot="16200000" flipV="1">
            <a:off x="843758" y="2636731"/>
            <a:ext cx="974937" cy="0"/>
          </a:xfrm>
          <a:prstGeom prst="straightConnector1">
            <a:avLst/>
          </a:prstGeom>
          <a:ln w="38100">
            <a:solidFill>
              <a:schemeClr val="accent5">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38200" y="6019800"/>
            <a:ext cx="7391400" cy="412934"/>
          </a:xfrm>
          <a:prstGeom prst="rect">
            <a:avLst/>
          </a:prstGeom>
          <a:noFill/>
        </p:spPr>
        <p:txBody>
          <a:bodyPr wrap="square" rtlCol="0">
            <a:spAutoFit/>
          </a:bodyPr>
          <a:lstStyle/>
          <a:p>
            <a:r>
              <a:rPr lang="en-US" sz="1200" dirty="0" smtClean="0">
                <a:hlinkClick r:id="rId6"/>
              </a:rPr>
              <a:t>*http://anubis.iseclab.org/?action=result&amp;task_id=1167a57d1aa905e949df5d5478ab23bf9</a:t>
            </a:r>
            <a:endParaRPr lang="en-US" sz="1200" dirty="0"/>
          </a:p>
        </p:txBody>
      </p:sp>
      <p:sp>
        <p:nvSpPr>
          <p:cNvPr id="19" name="TextBox 18"/>
          <p:cNvSpPr txBox="1"/>
          <p:nvPr/>
        </p:nvSpPr>
        <p:spPr>
          <a:xfrm>
            <a:off x="3048000" y="1295400"/>
            <a:ext cx="2362200" cy="733534"/>
          </a:xfrm>
          <a:prstGeom prst="rect">
            <a:avLst/>
          </a:prstGeom>
          <a:noFill/>
          <a:ln w="25400">
            <a:solidFill>
              <a:schemeClr val="accent1"/>
            </a:solidFill>
          </a:ln>
        </p:spPr>
        <p:txBody>
          <a:bodyPr wrap="square" rtlCol="0">
            <a:spAutoFit/>
          </a:bodyPr>
          <a:lstStyle/>
          <a:p>
            <a:r>
              <a:rPr lang="en-US" dirty="0" smtClean="0"/>
              <a:t>Anubis </a:t>
            </a:r>
            <a:r>
              <a:rPr lang="en-US" dirty="0" smtClean="0">
                <a:sym typeface="Wingdings" pitchFamily="2" charset="2"/>
              </a:rPr>
              <a:t> MAEC Translator Script</a:t>
            </a:r>
            <a:endParaRPr lang="en-US" dirty="0"/>
          </a:p>
        </p:txBody>
      </p:sp>
      <p:cxnSp>
        <p:nvCxnSpPr>
          <p:cNvPr id="21" name="Straight Arrow Connector 20"/>
          <p:cNvCxnSpPr>
            <a:stCxn id="14" idx="3"/>
            <a:endCxn id="19" idx="1"/>
          </p:cNvCxnSpPr>
          <p:nvPr/>
        </p:nvCxnSpPr>
        <p:spPr bwMode="auto">
          <a:xfrm flipV="1">
            <a:off x="1910609" y="1662167"/>
            <a:ext cx="1137391" cy="0"/>
          </a:xfrm>
          <a:prstGeom prst="straightConnector1">
            <a:avLst/>
          </a:prstGeom>
          <a:solidFill>
            <a:srgbClr val="FFCC99"/>
          </a:solidFill>
          <a:ln w="38100" cap="flat" cmpd="sng" algn="ctr">
            <a:solidFill>
              <a:schemeClr val="accent5">
                <a:lumMod val="50000"/>
              </a:schemeClr>
            </a:solidFill>
            <a:prstDash val="solid"/>
            <a:round/>
            <a:headEnd type="none" w="med" len="med"/>
            <a:tailEnd type="triangle"/>
          </a:ln>
          <a:effectLst/>
        </p:spPr>
      </p:cxnSp>
      <p:cxnSp>
        <p:nvCxnSpPr>
          <p:cNvPr id="24" name="Straight Arrow Connector 23"/>
          <p:cNvCxnSpPr>
            <a:stCxn id="19" idx="2"/>
          </p:cNvCxnSpPr>
          <p:nvPr/>
        </p:nvCxnSpPr>
        <p:spPr bwMode="auto">
          <a:xfrm rot="16200000" flipH="1">
            <a:off x="4024367" y="2233667"/>
            <a:ext cx="409466" cy="0"/>
          </a:xfrm>
          <a:prstGeom prst="straightConnector1">
            <a:avLst/>
          </a:prstGeom>
          <a:solidFill>
            <a:srgbClr val="FFCC99"/>
          </a:solidFill>
          <a:ln w="38100" cap="flat" cmpd="sng" algn="ctr">
            <a:solidFill>
              <a:schemeClr val="accent5">
                <a:lumMod val="50000"/>
              </a:schemeClr>
            </a:solidFill>
            <a:prstDash val="solid"/>
            <a:round/>
            <a:headEnd type="none" w="med" len="med"/>
            <a:tailEnd type="triangle"/>
          </a:ln>
          <a:effectLst/>
        </p:spPr>
      </p:cxnSp>
      <p:sp>
        <p:nvSpPr>
          <p:cNvPr id="25" name="TextBox 24"/>
          <p:cNvSpPr txBox="1"/>
          <p:nvPr/>
        </p:nvSpPr>
        <p:spPr>
          <a:xfrm>
            <a:off x="6400800" y="5257800"/>
            <a:ext cx="2362200" cy="733534"/>
          </a:xfrm>
          <a:prstGeom prst="rect">
            <a:avLst/>
          </a:prstGeom>
          <a:noFill/>
          <a:ln w="25400">
            <a:solidFill>
              <a:schemeClr val="accent1"/>
            </a:solidFill>
          </a:ln>
        </p:spPr>
        <p:txBody>
          <a:bodyPr wrap="square" rtlCol="0">
            <a:spAutoFit/>
          </a:bodyPr>
          <a:lstStyle/>
          <a:p>
            <a:r>
              <a:rPr lang="en-US" dirty="0" smtClean="0"/>
              <a:t>MAEC </a:t>
            </a:r>
            <a:r>
              <a:rPr lang="en-US" dirty="0" smtClean="0">
                <a:sym typeface="Wingdings" pitchFamily="2" charset="2"/>
              </a:rPr>
              <a:t> OVAL Translator Script</a:t>
            </a:r>
            <a:endParaRPr lang="en-US" dirty="0"/>
          </a:p>
        </p:txBody>
      </p:sp>
      <p:cxnSp>
        <p:nvCxnSpPr>
          <p:cNvPr id="29" name="Straight Arrow Connector 28"/>
          <p:cNvCxnSpPr>
            <a:stCxn id="25" idx="0"/>
          </p:cNvCxnSpPr>
          <p:nvPr/>
        </p:nvCxnSpPr>
        <p:spPr bwMode="auto">
          <a:xfrm rot="16200000" flipV="1">
            <a:off x="7429500" y="5143500"/>
            <a:ext cx="228600" cy="0"/>
          </a:xfrm>
          <a:prstGeom prst="straightConnector1">
            <a:avLst/>
          </a:prstGeom>
          <a:solidFill>
            <a:srgbClr val="FFCC99"/>
          </a:solidFill>
          <a:ln w="38100" cap="flat" cmpd="sng" algn="ctr">
            <a:solidFill>
              <a:schemeClr val="accent5">
                <a:lumMod val="50000"/>
              </a:schemeClr>
            </a:solidFill>
            <a:prstDash val="solid"/>
            <a:round/>
            <a:headEnd type="none" w="med" len="med"/>
            <a:tailEnd type="triangle"/>
          </a:ln>
          <a:effectLst/>
        </p:spPr>
      </p:cxnSp>
      <p:pic>
        <p:nvPicPr>
          <p:cNvPr id="31" name="Picture 30" descr="maec_oval_out.png"/>
          <p:cNvPicPr>
            <a:picLocks noChangeAspect="1"/>
          </p:cNvPicPr>
          <p:nvPr/>
        </p:nvPicPr>
        <p:blipFill>
          <a:blip r:embed="rId7" cstate="print"/>
          <a:stretch>
            <a:fillRect/>
          </a:stretch>
        </p:blipFill>
        <p:spPr>
          <a:xfrm>
            <a:off x="6324600" y="1295400"/>
            <a:ext cx="2351571" cy="3752850"/>
          </a:xfrm>
          <a:prstGeom prst="rect">
            <a:avLst/>
          </a:prstGeom>
        </p:spPr>
      </p:pic>
      <p:sp>
        <p:nvSpPr>
          <p:cNvPr id="33" name="TextBox 32"/>
          <p:cNvSpPr txBox="1"/>
          <p:nvPr/>
        </p:nvSpPr>
        <p:spPr>
          <a:xfrm>
            <a:off x="6172200" y="914401"/>
            <a:ext cx="2743200" cy="4114800"/>
          </a:xfrm>
          <a:prstGeom prst="rect">
            <a:avLst/>
          </a:prstGeom>
          <a:noFill/>
          <a:ln w="25400">
            <a:solidFill>
              <a:schemeClr val="accent6">
                <a:lumMod val="75000"/>
              </a:schemeClr>
            </a:solidFill>
          </a:ln>
        </p:spPr>
        <p:txBody>
          <a:bodyPr wrap="square" rtlCol="0">
            <a:spAutoFit/>
          </a:bodyPr>
          <a:lstStyle/>
          <a:p>
            <a:r>
              <a:rPr lang="en-US" dirty="0" smtClean="0"/>
              <a:t>OVAL Output</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cxnSp>
        <p:nvCxnSpPr>
          <p:cNvPr id="43" name="Shape 42"/>
          <p:cNvCxnSpPr>
            <a:stCxn id="22" idx="2"/>
            <a:endCxn id="25" idx="1"/>
          </p:cNvCxnSpPr>
          <p:nvPr/>
        </p:nvCxnSpPr>
        <p:spPr bwMode="auto">
          <a:xfrm rot="5400000" flipH="1" flipV="1">
            <a:off x="5326883" y="4564884"/>
            <a:ext cx="14234" cy="2133600"/>
          </a:xfrm>
          <a:prstGeom prst="bentConnector4">
            <a:avLst>
              <a:gd name="adj1" fmla="val -1606014"/>
              <a:gd name="adj2" fmla="val 76786"/>
            </a:avLst>
          </a:prstGeom>
          <a:solidFill>
            <a:srgbClr val="FFCC99"/>
          </a:solidFill>
          <a:ln w="38100" cap="flat" cmpd="sng" algn="ctr">
            <a:solidFill>
              <a:schemeClr val="accent5">
                <a:lumMod val="50000"/>
              </a:schemeClr>
            </a:solidFill>
            <a:prstDash val="solid"/>
            <a:round/>
            <a:headEnd type="none" w="med" len="med"/>
            <a:tailEnd type="triangle"/>
          </a:ln>
          <a:effectLst/>
        </p:spPr>
      </p:cxnSp>
    </p:spTree>
    <p:extLst>
      <p:ext uri="{BB962C8B-B14F-4D97-AF65-F5344CB8AC3E}">
        <p14:creationId xmlns:p14="http://schemas.microsoft.com/office/powerpoint/2010/main" val="26180368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3407" y="94753"/>
            <a:ext cx="7696200" cy="4884738"/>
          </a:xfrm>
        </p:spPr>
        <p:txBody>
          <a:bodyPr/>
          <a:lstStyle/>
          <a:p>
            <a:pPr marL="0" indent="0">
              <a:lnSpc>
                <a:spcPct val="100000"/>
              </a:lnSpc>
              <a:spcAft>
                <a:spcPts val="0"/>
              </a:spcAft>
              <a:buNone/>
            </a:pPr>
            <a:r>
              <a:rPr lang="en-US" sz="1050" dirty="0"/>
              <a:t>&lt;</a:t>
            </a:r>
            <a:r>
              <a:rPr lang="en-US" sz="1050" dirty="0" err="1" smtClean="0"/>
              <a:t>oval_definitions</a:t>
            </a:r>
            <a:r>
              <a:rPr lang="en-US" sz="1050" dirty="0" smtClean="0"/>
              <a:t>&gt;</a:t>
            </a:r>
            <a:endParaRPr lang="en-US" sz="1050" dirty="0"/>
          </a:p>
          <a:p>
            <a:pPr marL="0" indent="0">
              <a:lnSpc>
                <a:spcPct val="100000"/>
              </a:lnSpc>
              <a:spcAft>
                <a:spcPts val="0"/>
              </a:spcAft>
              <a:buNone/>
            </a:pPr>
            <a:r>
              <a:rPr lang="en-US" sz="1050" dirty="0" smtClean="0"/>
              <a:t>&lt;</a:t>
            </a:r>
            <a:r>
              <a:rPr lang="en-US" sz="1050" dirty="0"/>
              <a:t>definitions&gt;</a:t>
            </a:r>
          </a:p>
          <a:p>
            <a:pPr marL="0" indent="0">
              <a:lnSpc>
                <a:spcPct val="100000"/>
              </a:lnSpc>
              <a:spcAft>
                <a:spcPts val="0"/>
              </a:spcAft>
              <a:buNone/>
            </a:pPr>
            <a:r>
              <a:rPr lang="en-US" sz="1050" dirty="0"/>
              <a:t>    &lt;definition class="compliance" id="oval:storm:def:1" version="1"&gt;</a:t>
            </a:r>
          </a:p>
          <a:p>
            <a:pPr marL="0" indent="0">
              <a:lnSpc>
                <a:spcPct val="100000"/>
              </a:lnSpc>
              <a:spcAft>
                <a:spcPts val="0"/>
              </a:spcAft>
              <a:buNone/>
            </a:pPr>
            <a:r>
              <a:rPr lang="en-US" sz="1050" dirty="0"/>
              <a:t>      &lt;metadata&gt;</a:t>
            </a:r>
          </a:p>
          <a:p>
            <a:pPr marL="0" indent="0">
              <a:lnSpc>
                <a:spcPct val="100000"/>
              </a:lnSpc>
              <a:spcAft>
                <a:spcPts val="0"/>
              </a:spcAft>
              <a:buNone/>
            </a:pPr>
            <a:r>
              <a:rPr lang="en-US" sz="1050" dirty="0"/>
              <a:t>        &lt;title&gt;Storm Worm Test&lt;/title&gt;</a:t>
            </a:r>
          </a:p>
          <a:p>
            <a:pPr marL="0" indent="0">
              <a:lnSpc>
                <a:spcPct val="100000"/>
              </a:lnSpc>
              <a:spcAft>
                <a:spcPts val="0"/>
              </a:spcAft>
              <a:buNone/>
            </a:pPr>
            <a:r>
              <a:rPr lang="en-US" sz="1050" dirty="0"/>
              <a:t>        &lt;affected family="windows"/&gt;</a:t>
            </a:r>
          </a:p>
          <a:p>
            <a:pPr marL="0" indent="0">
              <a:lnSpc>
                <a:spcPct val="100000"/>
              </a:lnSpc>
              <a:spcAft>
                <a:spcPts val="0"/>
              </a:spcAft>
              <a:buNone/>
            </a:pPr>
            <a:r>
              <a:rPr lang="en-US" sz="1050" dirty="0"/>
              <a:t>        &lt;description&gt;A test for a file and a registry key associated with the Storm Worm&lt;/description&gt;</a:t>
            </a:r>
          </a:p>
          <a:p>
            <a:pPr marL="0" indent="0">
              <a:lnSpc>
                <a:spcPct val="100000"/>
              </a:lnSpc>
              <a:spcAft>
                <a:spcPts val="0"/>
              </a:spcAft>
              <a:buNone/>
            </a:pPr>
            <a:r>
              <a:rPr lang="en-US" sz="1050" dirty="0"/>
              <a:t>      &lt;/metadata&gt;</a:t>
            </a:r>
          </a:p>
          <a:p>
            <a:pPr marL="0" indent="0">
              <a:lnSpc>
                <a:spcPct val="100000"/>
              </a:lnSpc>
              <a:spcAft>
                <a:spcPts val="0"/>
              </a:spcAft>
              <a:buNone/>
            </a:pPr>
            <a:r>
              <a:rPr lang="en-US" sz="1050" dirty="0"/>
              <a:t>      &lt;criteria operator="AND"&gt;</a:t>
            </a:r>
          </a:p>
          <a:p>
            <a:pPr marL="0" indent="0">
              <a:lnSpc>
                <a:spcPct val="100000"/>
              </a:lnSpc>
              <a:spcAft>
                <a:spcPts val="0"/>
              </a:spcAft>
              <a:buNone/>
            </a:pPr>
            <a:r>
              <a:rPr lang="en-US" sz="1050" dirty="0"/>
              <a:t>        &lt;criterion comment="File test" </a:t>
            </a:r>
            <a:r>
              <a:rPr lang="en-US" sz="1050" dirty="0" err="1"/>
              <a:t>test_ref</a:t>
            </a:r>
            <a:r>
              <a:rPr lang="en-US" sz="1050" dirty="0"/>
              <a:t>="oval:storm:tst:1"/&gt;</a:t>
            </a:r>
          </a:p>
          <a:p>
            <a:pPr marL="0" indent="0">
              <a:lnSpc>
                <a:spcPct val="100000"/>
              </a:lnSpc>
              <a:spcAft>
                <a:spcPts val="0"/>
              </a:spcAft>
              <a:buNone/>
            </a:pPr>
            <a:r>
              <a:rPr lang="en-US" sz="1050" dirty="0"/>
              <a:t>        &lt;criterion comment="Registry key test" </a:t>
            </a:r>
            <a:r>
              <a:rPr lang="en-US" sz="1050" dirty="0" err="1"/>
              <a:t>test_ref</a:t>
            </a:r>
            <a:r>
              <a:rPr lang="en-US" sz="1050" dirty="0"/>
              <a:t>="oval:storm:tst:2"/&gt;</a:t>
            </a:r>
          </a:p>
          <a:p>
            <a:pPr marL="0" indent="0">
              <a:lnSpc>
                <a:spcPct val="100000"/>
              </a:lnSpc>
              <a:spcAft>
                <a:spcPts val="0"/>
              </a:spcAft>
              <a:buNone/>
            </a:pPr>
            <a:r>
              <a:rPr lang="en-US" sz="1050" dirty="0"/>
              <a:t>      &lt;/criteria&gt;</a:t>
            </a:r>
          </a:p>
          <a:p>
            <a:pPr marL="0" indent="0">
              <a:lnSpc>
                <a:spcPct val="100000"/>
              </a:lnSpc>
              <a:spcAft>
                <a:spcPts val="0"/>
              </a:spcAft>
              <a:buNone/>
            </a:pPr>
            <a:r>
              <a:rPr lang="en-US" sz="1050" dirty="0"/>
              <a:t>    &lt;/definition&gt;</a:t>
            </a:r>
          </a:p>
          <a:p>
            <a:pPr marL="0" indent="0">
              <a:lnSpc>
                <a:spcPct val="100000"/>
              </a:lnSpc>
              <a:spcAft>
                <a:spcPts val="0"/>
              </a:spcAft>
              <a:buNone/>
            </a:pPr>
            <a:r>
              <a:rPr lang="en-US" sz="1050" dirty="0"/>
              <a:t>  &lt;/definitions&gt;</a:t>
            </a:r>
          </a:p>
          <a:p>
            <a:pPr marL="0" indent="0">
              <a:lnSpc>
                <a:spcPct val="100000"/>
              </a:lnSpc>
              <a:spcAft>
                <a:spcPts val="0"/>
              </a:spcAft>
              <a:buNone/>
            </a:pPr>
            <a:r>
              <a:rPr lang="en-US" sz="1050" dirty="0"/>
              <a:t>  &lt;tests&gt;</a:t>
            </a:r>
          </a:p>
          <a:p>
            <a:pPr marL="0" indent="0">
              <a:lnSpc>
                <a:spcPct val="100000"/>
              </a:lnSpc>
              <a:spcAft>
                <a:spcPts val="0"/>
              </a:spcAft>
              <a:buNone/>
            </a:pPr>
            <a:r>
              <a:rPr lang="en-US" sz="1050" dirty="0"/>
              <a:t>    &lt;</a:t>
            </a:r>
            <a:r>
              <a:rPr lang="en-US" sz="1050" dirty="0" err="1"/>
              <a:t>win-def:file_test</a:t>
            </a:r>
            <a:r>
              <a:rPr lang="en-US" sz="1050" dirty="0"/>
              <a:t> id="oval:storm:tst:1" version="1" check="all" comment="test for a Storm file" </a:t>
            </a:r>
            <a:r>
              <a:rPr lang="en-US" sz="1050" dirty="0" err="1"/>
              <a:t>check_existence</a:t>
            </a:r>
            <a:r>
              <a:rPr lang="en-US" sz="1050" dirty="0"/>
              <a:t>="</a:t>
            </a:r>
            <a:r>
              <a:rPr lang="en-US" sz="1050" dirty="0" err="1"/>
              <a:t>all_exist</a:t>
            </a:r>
            <a:r>
              <a:rPr lang="en-US" sz="1050" dirty="0"/>
              <a:t>"&gt;</a:t>
            </a:r>
          </a:p>
          <a:p>
            <a:pPr marL="0" indent="0">
              <a:lnSpc>
                <a:spcPct val="100000"/>
              </a:lnSpc>
              <a:spcAft>
                <a:spcPts val="0"/>
              </a:spcAft>
              <a:buNone/>
            </a:pPr>
            <a:r>
              <a:rPr lang="en-US" sz="1050" dirty="0"/>
              <a:t>      &lt;</a:t>
            </a:r>
            <a:r>
              <a:rPr lang="en-US" sz="1050" dirty="0" err="1"/>
              <a:t>win-def:object</a:t>
            </a:r>
            <a:r>
              <a:rPr lang="en-US" sz="1050" dirty="0"/>
              <a:t> </a:t>
            </a:r>
            <a:r>
              <a:rPr lang="en-US" sz="1050" dirty="0" err="1"/>
              <a:t>object_ref</a:t>
            </a:r>
            <a:r>
              <a:rPr lang="en-US" sz="1050" dirty="0"/>
              <a:t>="oval:storm:obj:1"/&gt;</a:t>
            </a:r>
          </a:p>
          <a:p>
            <a:pPr marL="0" indent="0">
              <a:lnSpc>
                <a:spcPct val="100000"/>
              </a:lnSpc>
              <a:spcAft>
                <a:spcPts val="0"/>
              </a:spcAft>
              <a:buNone/>
            </a:pPr>
            <a:r>
              <a:rPr lang="en-US" sz="1050" dirty="0"/>
              <a:t>    &lt;/</a:t>
            </a:r>
            <a:r>
              <a:rPr lang="en-US" sz="1050" dirty="0" err="1"/>
              <a:t>win-def:file_test</a:t>
            </a:r>
            <a:r>
              <a:rPr lang="en-US" sz="1050" dirty="0"/>
              <a:t>&gt;</a:t>
            </a:r>
          </a:p>
          <a:p>
            <a:pPr marL="0" indent="0">
              <a:lnSpc>
                <a:spcPct val="100000"/>
              </a:lnSpc>
              <a:spcAft>
                <a:spcPts val="0"/>
              </a:spcAft>
              <a:buNone/>
            </a:pPr>
            <a:r>
              <a:rPr lang="en-US" sz="1050" dirty="0"/>
              <a:t>    &lt;</a:t>
            </a:r>
            <a:r>
              <a:rPr lang="en-US" sz="1050" dirty="0" err="1"/>
              <a:t>win-def:registry_test</a:t>
            </a:r>
            <a:r>
              <a:rPr lang="en-US" sz="1050" dirty="0"/>
              <a:t> id="oval:storm:tst:2" version="1" check="all" comment="test for a Storm registry key" </a:t>
            </a:r>
            <a:r>
              <a:rPr lang="en-US" sz="1050" dirty="0" err="1"/>
              <a:t>check_existence</a:t>
            </a:r>
            <a:r>
              <a:rPr lang="en-US" sz="1050" dirty="0"/>
              <a:t>="</a:t>
            </a:r>
            <a:r>
              <a:rPr lang="en-US" sz="1050" dirty="0" err="1"/>
              <a:t>all_exist</a:t>
            </a:r>
            <a:r>
              <a:rPr lang="en-US" sz="1050" dirty="0"/>
              <a:t>"&gt;</a:t>
            </a:r>
          </a:p>
          <a:p>
            <a:pPr marL="0" indent="0">
              <a:lnSpc>
                <a:spcPct val="100000"/>
              </a:lnSpc>
              <a:spcAft>
                <a:spcPts val="0"/>
              </a:spcAft>
              <a:buNone/>
            </a:pPr>
            <a:r>
              <a:rPr lang="en-US" sz="1050" dirty="0"/>
              <a:t>      &lt;</a:t>
            </a:r>
            <a:r>
              <a:rPr lang="en-US" sz="1050" dirty="0" err="1"/>
              <a:t>win-def:object</a:t>
            </a:r>
            <a:r>
              <a:rPr lang="en-US" sz="1050" dirty="0"/>
              <a:t> </a:t>
            </a:r>
            <a:r>
              <a:rPr lang="en-US" sz="1050" dirty="0" err="1"/>
              <a:t>object_ref</a:t>
            </a:r>
            <a:r>
              <a:rPr lang="en-US" sz="1050" dirty="0"/>
              <a:t>="oval:storm:obj:2"/&gt;</a:t>
            </a:r>
          </a:p>
          <a:p>
            <a:pPr marL="0" indent="0">
              <a:lnSpc>
                <a:spcPct val="100000"/>
              </a:lnSpc>
              <a:spcAft>
                <a:spcPts val="0"/>
              </a:spcAft>
              <a:buNone/>
            </a:pPr>
            <a:r>
              <a:rPr lang="en-US" sz="1050" dirty="0"/>
              <a:t>    &lt;/</a:t>
            </a:r>
            <a:r>
              <a:rPr lang="en-US" sz="1050" dirty="0" err="1"/>
              <a:t>win-def:registry_test</a:t>
            </a:r>
            <a:r>
              <a:rPr lang="en-US" sz="1050" dirty="0"/>
              <a:t>&gt;</a:t>
            </a:r>
          </a:p>
          <a:p>
            <a:pPr marL="0" indent="0">
              <a:lnSpc>
                <a:spcPct val="100000"/>
              </a:lnSpc>
              <a:spcAft>
                <a:spcPts val="0"/>
              </a:spcAft>
              <a:buNone/>
            </a:pPr>
            <a:r>
              <a:rPr lang="en-US" sz="1050" dirty="0"/>
              <a:t>  &lt;/tests&gt;</a:t>
            </a:r>
          </a:p>
          <a:p>
            <a:pPr marL="0" indent="0">
              <a:lnSpc>
                <a:spcPct val="100000"/>
              </a:lnSpc>
              <a:spcAft>
                <a:spcPts val="0"/>
              </a:spcAft>
              <a:buNone/>
            </a:pPr>
            <a:r>
              <a:rPr lang="en-US" sz="1050" dirty="0"/>
              <a:t>  &lt;objects&gt;</a:t>
            </a:r>
          </a:p>
          <a:p>
            <a:pPr marL="0" indent="0">
              <a:lnSpc>
                <a:spcPct val="100000"/>
              </a:lnSpc>
              <a:spcAft>
                <a:spcPts val="0"/>
              </a:spcAft>
              <a:buNone/>
            </a:pPr>
            <a:r>
              <a:rPr lang="en-US" sz="1050" dirty="0"/>
              <a:t>    &lt;</a:t>
            </a:r>
            <a:r>
              <a:rPr lang="en-US" sz="1050" dirty="0" err="1"/>
              <a:t>win-def:file_object</a:t>
            </a:r>
            <a:r>
              <a:rPr lang="en-US" sz="1050" dirty="0"/>
              <a:t> id="oval:storm:obj:1" version="1"&gt;</a:t>
            </a:r>
          </a:p>
          <a:p>
            <a:pPr marL="0" indent="0">
              <a:lnSpc>
                <a:spcPct val="100000"/>
              </a:lnSpc>
              <a:spcAft>
                <a:spcPts val="0"/>
              </a:spcAft>
              <a:buNone/>
            </a:pPr>
            <a:r>
              <a:rPr lang="en-US" sz="1050" dirty="0"/>
              <a:t>      &lt;</a:t>
            </a:r>
            <a:r>
              <a:rPr lang="en-US" sz="1050" dirty="0" err="1"/>
              <a:t>win-def:path</a:t>
            </a:r>
            <a:r>
              <a:rPr lang="en-US" sz="1050" dirty="0"/>
              <a:t>&gt;C:\System&lt;/</a:t>
            </a:r>
            <a:r>
              <a:rPr lang="en-US" sz="1050" dirty="0" err="1"/>
              <a:t>win-def:path</a:t>
            </a:r>
            <a:r>
              <a:rPr lang="en-US" sz="1050" dirty="0"/>
              <a:t>&gt;</a:t>
            </a:r>
          </a:p>
          <a:p>
            <a:pPr marL="0" indent="0">
              <a:lnSpc>
                <a:spcPct val="100000"/>
              </a:lnSpc>
              <a:spcAft>
                <a:spcPts val="0"/>
              </a:spcAft>
              <a:buNone/>
            </a:pPr>
            <a:r>
              <a:rPr lang="en-US" sz="1050" dirty="0"/>
              <a:t>      &lt;</a:t>
            </a:r>
            <a:r>
              <a:rPr lang="en-US" sz="1050" dirty="0" err="1"/>
              <a:t>win-def:filename</a:t>
            </a:r>
            <a:r>
              <a:rPr lang="en-US" sz="1050" dirty="0"/>
              <a:t>&gt;spooldr.exe&lt;/</a:t>
            </a:r>
            <a:r>
              <a:rPr lang="en-US" sz="1050" dirty="0" err="1"/>
              <a:t>win-def:filename</a:t>
            </a:r>
            <a:r>
              <a:rPr lang="en-US" sz="1050" dirty="0"/>
              <a:t>&gt;</a:t>
            </a:r>
          </a:p>
          <a:p>
            <a:pPr marL="0" indent="0">
              <a:lnSpc>
                <a:spcPct val="100000"/>
              </a:lnSpc>
              <a:spcAft>
                <a:spcPts val="0"/>
              </a:spcAft>
              <a:buNone/>
            </a:pPr>
            <a:r>
              <a:rPr lang="en-US" sz="1050" dirty="0"/>
              <a:t>    &lt;/</a:t>
            </a:r>
            <a:r>
              <a:rPr lang="en-US" sz="1050" dirty="0" err="1"/>
              <a:t>win-def:file_object</a:t>
            </a:r>
            <a:r>
              <a:rPr lang="en-US" sz="1050" dirty="0"/>
              <a:t>&gt;</a:t>
            </a:r>
          </a:p>
          <a:p>
            <a:pPr marL="0" indent="0">
              <a:lnSpc>
                <a:spcPct val="100000"/>
              </a:lnSpc>
              <a:spcAft>
                <a:spcPts val="0"/>
              </a:spcAft>
              <a:buNone/>
            </a:pPr>
            <a:r>
              <a:rPr lang="en-US" sz="1050" dirty="0"/>
              <a:t>    &lt;</a:t>
            </a:r>
            <a:r>
              <a:rPr lang="en-US" sz="1050" dirty="0" err="1"/>
              <a:t>win-def:registry_object</a:t>
            </a:r>
            <a:r>
              <a:rPr lang="en-US" sz="1050" dirty="0"/>
              <a:t> id="oval:storm:obj:2" version="1"&gt;</a:t>
            </a:r>
          </a:p>
          <a:p>
            <a:pPr marL="0" indent="0">
              <a:lnSpc>
                <a:spcPct val="100000"/>
              </a:lnSpc>
              <a:spcAft>
                <a:spcPts val="0"/>
              </a:spcAft>
              <a:buNone/>
            </a:pPr>
            <a:r>
              <a:rPr lang="en-US" sz="1050" dirty="0"/>
              <a:t>      &lt;</a:t>
            </a:r>
            <a:r>
              <a:rPr lang="en-US" sz="1050" dirty="0" err="1"/>
              <a:t>win-def:hive</a:t>
            </a:r>
            <a:r>
              <a:rPr lang="en-US" sz="1050" dirty="0"/>
              <a:t>&gt;HKEY_LOCAL_MACHINE&lt;/</a:t>
            </a:r>
            <a:r>
              <a:rPr lang="en-US" sz="1050" dirty="0" err="1"/>
              <a:t>win-def:hive</a:t>
            </a:r>
            <a:r>
              <a:rPr lang="en-US" sz="1050" dirty="0"/>
              <a:t>&gt;</a:t>
            </a:r>
          </a:p>
          <a:p>
            <a:pPr marL="0" indent="0">
              <a:lnSpc>
                <a:spcPct val="100000"/>
              </a:lnSpc>
              <a:spcAft>
                <a:spcPts val="0"/>
              </a:spcAft>
              <a:buNone/>
            </a:pPr>
            <a:r>
              <a:rPr lang="en-US" sz="1050" dirty="0"/>
              <a:t>      &lt;</a:t>
            </a:r>
            <a:r>
              <a:rPr lang="en-US" sz="1050" dirty="0" err="1"/>
              <a:t>win-def:key</a:t>
            </a:r>
            <a:r>
              <a:rPr lang="en-US" sz="1050" dirty="0"/>
              <a:t>&gt;SYSTEM/</a:t>
            </a:r>
            <a:r>
              <a:rPr lang="en-US" sz="1050" dirty="0" err="1"/>
              <a:t>CurrentControlSet</a:t>
            </a:r>
            <a:r>
              <a:rPr lang="en-US" sz="1050" dirty="0"/>
              <a:t>\Services\</a:t>
            </a:r>
            <a:r>
              <a:rPr lang="en-US" sz="1050" dirty="0" err="1"/>
              <a:t>spooldr</a:t>
            </a:r>
            <a:r>
              <a:rPr lang="en-US" sz="1050" dirty="0"/>
              <a:t>&lt;/</a:t>
            </a:r>
            <a:r>
              <a:rPr lang="en-US" sz="1050" dirty="0" err="1"/>
              <a:t>win-def:key</a:t>
            </a:r>
            <a:r>
              <a:rPr lang="en-US" sz="1050" dirty="0"/>
              <a:t>&gt;</a:t>
            </a:r>
          </a:p>
          <a:p>
            <a:pPr marL="0" indent="0">
              <a:lnSpc>
                <a:spcPct val="100000"/>
              </a:lnSpc>
              <a:spcAft>
                <a:spcPts val="0"/>
              </a:spcAft>
              <a:buNone/>
            </a:pPr>
            <a:r>
              <a:rPr lang="en-US" sz="1050" dirty="0"/>
              <a:t>      &lt;</a:t>
            </a:r>
            <a:r>
              <a:rPr lang="en-US" sz="1050" dirty="0" err="1"/>
              <a:t>win-def:name</a:t>
            </a:r>
            <a:r>
              <a:rPr lang="en-US" sz="1050" dirty="0"/>
              <a:t> </a:t>
            </a:r>
            <a:r>
              <a:rPr lang="en-US" sz="1050" dirty="0" err="1"/>
              <a:t>xsi:nil</a:t>
            </a:r>
            <a:r>
              <a:rPr lang="en-US" sz="1050" dirty="0"/>
              <a:t>="true"/&gt;</a:t>
            </a:r>
          </a:p>
          <a:p>
            <a:pPr marL="0" indent="0">
              <a:lnSpc>
                <a:spcPct val="100000"/>
              </a:lnSpc>
              <a:spcAft>
                <a:spcPts val="0"/>
              </a:spcAft>
              <a:buNone/>
            </a:pPr>
            <a:r>
              <a:rPr lang="en-US" sz="1050" dirty="0"/>
              <a:t>    &lt;/</a:t>
            </a:r>
            <a:r>
              <a:rPr lang="en-US" sz="1050" dirty="0" err="1"/>
              <a:t>win-def:registry_object</a:t>
            </a:r>
            <a:r>
              <a:rPr lang="en-US" sz="1050" dirty="0"/>
              <a:t>&gt;</a:t>
            </a:r>
          </a:p>
          <a:p>
            <a:pPr marL="0" indent="0">
              <a:lnSpc>
                <a:spcPct val="100000"/>
              </a:lnSpc>
              <a:spcAft>
                <a:spcPts val="0"/>
              </a:spcAft>
              <a:buNone/>
            </a:pPr>
            <a:r>
              <a:rPr lang="en-US" sz="1050" dirty="0"/>
              <a:t>  &lt;/objects&gt;</a:t>
            </a:r>
          </a:p>
          <a:p>
            <a:pPr marL="0" indent="0">
              <a:lnSpc>
                <a:spcPct val="100000"/>
              </a:lnSpc>
              <a:spcAft>
                <a:spcPts val="0"/>
              </a:spcAft>
              <a:buNone/>
            </a:pPr>
            <a:r>
              <a:rPr lang="en-US" sz="1050" dirty="0"/>
              <a:t>&lt;/</a:t>
            </a:r>
            <a:r>
              <a:rPr lang="en-US" sz="1050" dirty="0" err="1"/>
              <a:t>oval_definitions</a:t>
            </a:r>
            <a:r>
              <a:rPr lang="en-US" sz="1050" dirty="0"/>
              <a:t>&gt;</a:t>
            </a:r>
            <a:endParaRPr lang="en-US" sz="1800" dirty="0"/>
          </a:p>
        </p:txBody>
      </p:sp>
      <p:sp>
        <p:nvSpPr>
          <p:cNvPr id="3" name="TextBox 2"/>
          <p:cNvSpPr txBox="1"/>
          <p:nvPr/>
        </p:nvSpPr>
        <p:spPr>
          <a:xfrm>
            <a:off x="6575728" y="1773141"/>
            <a:ext cx="2456954" cy="3970318"/>
          </a:xfrm>
          <a:prstGeom prst="rect">
            <a:avLst/>
          </a:prstGeom>
          <a:noFill/>
        </p:spPr>
        <p:txBody>
          <a:bodyPr wrap="square" rtlCol="0">
            <a:spAutoFit/>
          </a:bodyPr>
          <a:lstStyle/>
          <a:p>
            <a:pPr algn="r"/>
            <a:r>
              <a:rPr lang="en-US" sz="2800" b="1" dirty="0" smtClean="0">
                <a:solidFill>
                  <a:srgbClr val="000099"/>
                </a:solidFill>
                <a:latin typeface="+mn-lt"/>
                <a:ea typeface="+mj-ea"/>
                <a:cs typeface="+mj-cs"/>
              </a:rPr>
              <a:t>OVAL Checks Transformed from   Portion </a:t>
            </a:r>
            <a:r>
              <a:rPr lang="en-US" sz="2800" b="1" dirty="0">
                <a:solidFill>
                  <a:srgbClr val="000099"/>
                </a:solidFill>
                <a:latin typeface="+mn-lt"/>
                <a:ea typeface="+mj-ea"/>
                <a:cs typeface="+mj-cs"/>
              </a:rPr>
              <a:t>of MAEC</a:t>
            </a:r>
          </a:p>
          <a:p>
            <a:pPr algn="r"/>
            <a:r>
              <a:rPr lang="en-US" sz="2800" b="1" dirty="0">
                <a:solidFill>
                  <a:srgbClr val="000099"/>
                </a:solidFill>
                <a:latin typeface="+mn-lt"/>
                <a:ea typeface="+mj-ea"/>
                <a:cs typeface="+mj-cs"/>
              </a:rPr>
              <a:t>Analysis of Storm </a:t>
            </a:r>
          </a:p>
          <a:p>
            <a:pPr algn="r"/>
            <a:r>
              <a:rPr lang="en-US" sz="2800" b="1" dirty="0">
                <a:solidFill>
                  <a:srgbClr val="000099"/>
                </a:solidFill>
                <a:latin typeface="+mn-lt"/>
                <a:ea typeface="+mj-ea"/>
                <a:cs typeface="+mj-cs"/>
              </a:rPr>
              <a:t>Worm</a:t>
            </a:r>
          </a:p>
        </p:txBody>
      </p:sp>
    </p:spTree>
    <p:extLst>
      <p:ext uri="{BB962C8B-B14F-4D97-AF65-F5344CB8AC3E}">
        <p14:creationId xmlns:p14="http://schemas.microsoft.com/office/powerpoint/2010/main" val="8473281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Content Placeholder 1"/>
          <p:cNvSpPr>
            <a:spLocks noGrp="1"/>
          </p:cNvSpPr>
          <p:nvPr>
            <p:ph idx="1"/>
          </p:nvPr>
        </p:nvSpPr>
        <p:spPr/>
        <p:txBody>
          <a:bodyPr/>
          <a:lstStyle/>
          <a:p>
            <a:pPr eaLnBrk="1" hangingPunct="1">
              <a:defRPr/>
            </a:pPr>
            <a:r>
              <a:rPr lang="en-US" dirty="0" smtClean="0"/>
              <a:t>Current:</a:t>
            </a:r>
          </a:p>
          <a:p>
            <a:pPr lvl="1" eaLnBrk="1" hangingPunct="1">
              <a:defRPr/>
            </a:pPr>
            <a:r>
              <a:rPr lang="en-US" dirty="0" smtClean="0"/>
              <a:t>Very manual</a:t>
            </a:r>
          </a:p>
          <a:p>
            <a:pPr lvl="1" eaLnBrk="1" hangingPunct="1">
              <a:defRPr/>
            </a:pPr>
            <a:r>
              <a:rPr lang="en-US" dirty="0" smtClean="0"/>
              <a:t>Inconsistent between analysts &amp; organizations</a:t>
            </a:r>
          </a:p>
          <a:p>
            <a:pPr lvl="1" eaLnBrk="1" hangingPunct="1">
              <a:defRPr/>
            </a:pPr>
            <a:r>
              <a:rPr lang="en-US" dirty="0" smtClean="0"/>
              <a:t>Prose-based and imprecise</a:t>
            </a:r>
          </a:p>
          <a:p>
            <a:pPr lvl="1" eaLnBrk="1" hangingPunct="1">
              <a:defRPr/>
            </a:pPr>
            <a:r>
              <a:rPr lang="en-US" dirty="0" smtClean="0"/>
              <a:t>Difficult to automate capture and actionable alerts</a:t>
            </a:r>
          </a:p>
          <a:p>
            <a:pPr marL="0" indent="0" eaLnBrk="1" hangingPunct="1">
              <a:buFont typeface="Arial" charset="0"/>
              <a:buNone/>
              <a:defRPr/>
            </a:pPr>
            <a:endParaRPr lang="en-US" dirty="0" smtClean="0"/>
          </a:p>
          <a:p>
            <a:pPr eaLnBrk="1" hangingPunct="1">
              <a:defRPr/>
            </a:pPr>
            <a:r>
              <a:rPr lang="en-US" dirty="0" smtClean="0"/>
              <a:t>CybOX-enabled:</a:t>
            </a:r>
          </a:p>
          <a:p>
            <a:pPr lvl="1" eaLnBrk="1" hangingPunct="1">
              <a:defRPr/>
            </a:pPr>
            <a:r>
              <a:rPr lang="en-US" dirty="0" smtClean="0"/>
              <a:t>Improved consistency</a:t>
            </a:r>
          </a:p>
          <a:p>
            <a:pPr lvl="1" eaLnBrk="1" hangingPunct="1">
              <a:defRPr/>
            </a:pPr>
            <a:r>
              <a:rPr lang="en-US" dirty="0" smtClean="0"/>
              <a:t>Ability to tie everything together</a:t>
            </a:r>
          </a:p>
          <a:p>
            <a:pPr lvl="1" eaLnBrk="1" hangingPunct="1">
              <a:defRPr/>
            </a:pPr>
            <a:r>
              <a:rPr lang="en-US" dirty="0" smtClean="0"/>
              <a:t>Simplified and automated data capture</a:t>
            </a:r>
          </a:p>
          <a:p>
            <a:pPr lvl="1" eaLnBrk="1" hangingPunct="1">
              <a:defRPr/>
            </a:pPr>
            <a:r>
              <a:rPr lang="en-US" dirty="0" smtClean="0"/>
              <a:t>Alerts become actionable for automation</a:t>
            </a:r>
          </a:p>
          <a:p>
            <a:pPr eaLnBrk="1" hangingPunct="1">
              <a:defRPr/>
            </a:pPr>
            <a:endParaRPr lang="en-US" dirty="0" smtClean="0"/>
          </a:p>
        </p:txBody>
      </p:sp>
      <p:sp>
        <p:nvSpPr>
          <p:cNvPr id="86019" name="Title 2"/>
          <p:cNvSpPr>
            <a:spLocks noGrp="1"/>
          </p:cNvSpPr>
          <p:nvPr>
            <p:ph type="title"/>
          </p:nvPr>
        </p:nvSpPr>
        <p:spPr/>
        <p:txBody>
          <a:bodyPr/>
          <a:lstStyle/>
          <a:p>
            <a:pPr eaLnBrk="1" hangingPunct="1"/>
            <a:r>
              <a:rPr lang="en-US" smtClean="0"/>
              <a:t>Use Case: Incident Response Data Capture</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Content Placeholder 1"/>
          <p:cNvSpPr>
            <a:spLocks noGrp="1"/>
          </p:cNvSpPr>
          <p:nvPr>
            <p:ph idx="1"/>
          </p:nvPr>
        </p:nvSpPr>
        <p:spPr/>
        <p:txBody>
          <a:bodyPr/>
          <a:lstStyle/>
          <a:p>
            <a:pPr eaLnBrk="1" hangingPunct="1"/>
            <a:r>
              <a:rPr lang="en-US" smtClean="0"/>
              <a:t>Current:</a:t>
            </a:r>
          </a:p>
          <a:p>
            <a:pPr lvl="1" eaLnBrk="1" hangingPunct="1"/>
            <a:r>
              <a:rPr lang="en-US" smtClean="0"/>
              <a:t>Typically unstructured prose</a:t>
            </a:r>
          </a:p>
          <a:p>
            <a:pPr lvl="1" eaLnBrk="1" hangingPunct="1"/>
            <a:r>
              <a:rPr lang="en-US" smtClean="0"/>
              <a:t>Labor intensive and slow</a:t>
            </a:r>
          </a:p>
          <a:p>
            <a:pPr lvl="1" eaLnBrk="1" hangingPunct="1"/>
            <a:r>
              <a:rPr lang="en-US" smtClean="0"/>
              <a:t>Limited actionable (in an automated fashion) data</a:t>
            </a:r>
          </a:p>
          <a:p>
            <a:pPr eaLnBrk="1" hangingPunct="1"/>
            <a:endParaRPr lang="en-US" smtClean="0"/>
          </a:p>
          <a:p>
            <a:pPr eaLnBrk="1" hangingPunct="1"/>
            <a:endParaRPr lang="en-US" smtClean="0"/>
          </a:p>
          <a:p>
            <a:pPr eaLnBrk="1" hangingPunct="1"/>
            <a:r>
              <a:rPr lang="en-US" smtClean="0"/>
              <a:t>CybOX-enabled:</a:t>
            </a:r>
          </a:p>
          <a:p>
            <a:pPr lvl="1" eaLnBrk="1" hangingPunct="1"/>
            <a:r>
              <a:rPr lang="en-US" smtClean="0"/>
              <a:t>Structured and consistent</a:t>
            </a:r>
          </a:p>
          <a:p>
            <a:pPr lvl="1" eaLnBrk="1" hangingPunct="1"/>
            <a:r>
              <a:rPr lang="en-US" smtClean="0"/>
              <a:t>Alert generation can be much faster and less labor intensive</a:t>
            </a:r>
          </a:p>
          <a:p>
            <a:pPr lvl="1" eaLnBrk="1" hangingPunct="1"/>
            <a:r>
              <a:rPr lang="en-US" smtClean="0"/>
              <a:t>Potentially actionable in an automated context</a:t>
            </a:r>
          </a:p>
          <a:p>
            <a:pPr eaLnBrk="1" hangingPunct="1"/>
            <a:endParaRPr lang="en-US" smtClean="0"/>
          </a:p>
        </p:txBody>
      </p:sp>
      <p:sp>
        <p:nvSpPr>
          <p:cNvPr id="90115" name="Title 2"/>
          <p:cNvSpPr>
            <a:spLocks noGrp="1"/>
          </p:cNvSpPr>
          <p:nvPr>
            <p:ph type="title"/>
          </p:nvPr>
        </p:nvSpPr>
        <p:spPr/>
        <p:txBody>
          <a:bodyPr/>
          <a:lstStyle/>
          <a:p>
            <a:pPr eaLnBrk="1" hangingPunct="1"/>
            <a:r>
              <a:rPr lang="en-US" smtClean="0"/>
              <a:t>Use Case: IR/IM Alerts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Content Placeholder 1"/>
          <p:cNvSpPr>
            <a:spLocks noGrp="1"/>
          </p:cNvSpPr>
          <p:nvPr>
            <p:ph idx="1"/>
          </p:nvPr>
        </p:nvSpPr>
        <p:spPr>
          <a:xfrm>
            <a:off x="381000" y="914400"/>
            <a:ext cx="8534400" cy="4884738"/>
          </a:xfrm>
        </p:spPr>
        <p:txBody>
          <a:bodyPr/>
          <a:lstStyle/>
          <a:p>
            <a:pPr marL="342900" indent="-342900" eaLnBrk="1" hangingPunct="1">
              <a:lnSpc>
                <a:spcPct val="100000"/>
              </a:lnSpc>
              <a:spcAft>
                <a:spcPts val="1200"/>
              </a:spcAft>
              <a:buFont typeface="Times New Roman" pitchFamily="32" charset="0"/>
              <a:buAutoNum type="arabicPeriod"/>
            </a:pPr>
            <a:r>
              <a:rPr lang="en-US" smtClean="0"/>
              <a:t>An attack on an information system occurs involving social engineering, vulnerability exploit, malware + command and control (C2).</a:t>
            </a:r>
          </a:p>
          <a:p>
            <a:pPr marL="342900" indent="-342900" eaLnBrk="1" hangingPunct="1">
              <a:lnSpc>
                <a:spcPct val="100000"/>
              </a:lnSpc>
              <a:spcAft>
                <a:spcPts val="1200"/>
              </a:spcAft>
              <a:buFont typeface="Times New Roman" pitchFamily="32" charset="0"/>
              <a:buAutoNum type="arabicPeriod"/>
            </a:pPr>
            <a:r>
              <a:rPr lang="en-US" smtClean="0"/>
              <a:t>CybOX-enabled operational sensors (IDS, host-based, etc.) pick up anomalous activity and report it in CEE/CybOX formats.</a:t>
            </a:r>
          </a:p>
          <a:p>
            <a:pPr marL="342900" indent="-342900" eaLnBrk="1" hangingPunct="1">
              <a:lnSpc>
                <a:spcPct val="100000"/>
              </a:lnSpc>
              <a:spcAft>
                <a:spcPts val="1200"/>
              </a:spcAft>
              <a:buFont typeface="Times New Roman" pitchFamily="32" charset="0"/>
              <a:buAutoNum type="arabicPeriod"/>
            </a:pPr>
            <a:r>
              <a:rPr lang="en-US" smtClean="0"/>
              <a:t>Automated analysis tools &amp; rules attempt to match anomalous activity against CybOX-adorned CAPEC attack patterns but discover no matching patterns.</a:t>
            </a:r>
          </a:p>
          <a:p>
            <a:pPr marL="342900" indent="-342900" eaLnBrk="1" hangingPunct="1">
              <a:lnSpc>
                <a:spcPct val="100000"/>
              </a:lnSpc>
              <a:spcAft>
                <a:spcPts val="1200"/>
              </a:spcAft>
              <a:buFont typeface="Times New Roman" pitchFamily="32" charset="0"/>
              <a:buAutoNum type="arabicPeriod"/>
            </a:pPr>
            <a:r>
              <a:rPr lang="en-US" smtClean="0"/>
              <a:t>Incident is reported – Incident Response/Management process is initiated.</a:t>
            </a:r>
          </a:p>
          <a:p>
            <a:pPr marL="342900" indent="-342900" eaLnBrk="1" hangingPunct="1">
              <a:lnSpc>
                <a:spcPct val="100000"/>
              </a:lnSpc>
              <a:spcAft>
                <a:spcPts val="1200"/>
              </a:spcAft>
              <a:buFont typeface="Times New Roman" pitchFamily="32" charset="0"/>
              <a:buAutoNum type="arabicPeriod"/>
            </a:pPr>
            <a:r>
              <a:rPr lang="en-US" smtClean="0"/>
              <a:t>IR personnel capture discovered detail of incident in CybOX-compliant formats, including CEE. </a:t>
            </a:r>
          </a:p>
          <a:p>
            <a:pPr marL="342900" indent="-342900" eaLnBrk="1" hangingPunct="1">
              <a:lnSpc>
                <a:spcPct val="100000"/>
              </a:lnSpc>
              <a:spcAft>
                <a:spcPts val="1200"/>
              </a:spcAft>
              <a:buFont typeface="Times New Roman" pitchFamily="32" charset="0"/>
              <a:buAutoNum type="arabicPeriod"/>
            </a:pPr>
            <a:r>
              <a:rPr lang="en-US" smtClean="0"/>
              <a:t>IR personnel detect malware as part of the ongoing attack.</a:t>
            </a:r>
          </a:p>
        </p:txBody>
      </p:sp>
      <p:sp>
        <p:nvSpPr>
          <p:cNvPr id="91139" name="Title 2"/>
          <p:cNvSpPr>
            <a:spLocks noGrp="1"/>
          </p:cNvSpPr>
          <p:nvPr>
            <p:ph type="title"/>
          </p:nvPr>
        </p:nvSpPr>
        <p:spPr>
          <a:xfrm>
            <a:off x="152400" y="76200"/>
            <a:ext cx="7696200" cy="944563"/>
          </a:xfrm>
        </p:spPr>
        <p:txBody>
          <a:bodyPr/>
          <a:lstStyle/>
          <a:p>
            <a:pPr eaLnBrk="1" hangingPunct="1"/>
            <a:r>
              <a:rPr lang="en-US" smtClean="0"/>
              <a:t>Notional Flow of a Modern Security Incident</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914400"/>
            <a:ext cx="8534400" cy="4884738"/>
          </a:xfrm>
        </p:spPr>
        <p:txBody>
          <a:bodyPr/>
          <a:lstStyle/>
          <a:p>
            <a:pPr marL="457200" indent="-457200" eaLnBrk="1" hangingPunct="1">
              <a:lnSpc>
                <a:spcPct val="100000"/>
              </a:lnSpc>
              <a:spcAft>
                <a:spcPts val="600"/>
              </a:spcAft>
              <a:buFont typeface="+mj-lt"/>
              <a:buAutoNum type="arabicPeriod" startAt="7"/>
              <a:defRPr/>
            </a:pPr>
            <a:r>
              <a:rPr lang="en-US" dirty="0" smtClean="0"/>
              <a:t>Malware </a:t>
            </a:r>
            <a:r>
              <a:rPr lang="en-US" dirty="0"/>
              <a:t>undergoes automated analysis (dynamic and/or static) and results are captured in MAEC (CybOX-integrated) language.</a:t>
            </a:r>
          </a:p>
          <a:p>
            <a:pPr marL="342900" indent="-342900" eaLnBrk="1" hangingPunct="1">
              <a:lnSpc>
                <a:spcPct val="100000"/>
              </a:lnSpc>
              <a:spcAft>
                <a:spcPts val="600"/>
              </a:spcAft>
              <a:buFont typeface="+mj-lt"/>
              <a:buAutoNum type="arabicPeriod" startAt="7"/>
              <a:defRPr/>
            </a:pPr>
            <a:r>
              <a:rPr lang="en-US" dirty="0"/>
              <a:t>Malware analysts are able to correlate the current malware instance with a broad range of pre-existing malware samples and analysis data from MAEC-enabled repositories and zoos</a:t>
            </a:r>
            <a:r>
              <a:rPr lang="en-US" dirty="0" smtClean="0"/>
              <a:t>.</a:t>
            </a:r>
          </a:p>
          <a:p>
            <a:pPr marL="342900" indent="-342900" eaLnBrk="1" hangingPunct="1">
              <a:lnSpc>
                <a:spcPct val="100000"/>
              </a:lnSpc>
              <a:spcAft>
                <a:spcPts val="600"/>
              </a:spcAft>
              <a:buFont typeface="+mj-lt"/>
              <a:buAutoNum type="arabicPeriod" startAt="7"/>
              <a:defRPr/>
            </a:pPr>
            <a:r>
              <a:rPr lang="en-US" dirty="0"/>
              <a:t>Malware analysts capture new discovered detail of the malware in MAEC format, including the CWE or CVE exploited .</a:t>
            </a:r>
          </a:p>
          <a:p>
            <a:pPr marL="342900" indent="-342900" eaLnBrk="1" hangingPunct="1">
              <a:lnSpc>
                <a:spcPct val="100000"/>
              </a:lnSpc>
              <a:spcAft>
                <a:spcPts val="600"/>
              </a:spcAft>
              <a:buFont typeface="+mj-lt"/>
              <a:buAutoNum type="arabicPeriod" startAt="7"/>
              <a:defRPr/>
            </a:pPr>
            <a:r>
              <a:rPr lang="en-US" dirty="0"/>
              <a:t>Sample and analysis data from current malware instance are entered into appropriate malware repositories and zoos</a:t>
            </a:r>
            <a:r>
              <a:rPr lang="en-US" dirty="0" smtClean="0"/>
              <a:t>.</a:t>
            </a:r>
          </a:p>
          <a:p>
            <a:pPr marL="342900" indent="-342900" eaLnBrk="1" hangingPunct="1">
              <a:lnSpc>
                <a:spcPct val="100000"/>
              </a:lnSpc>
              <a:spcAft>
                <a:spcPts val="600"/>
              </a:spcAft>
              <a:buFont typeface="+mj-lt"/>
              <a:buAutoNum type="arabicPeriod" startAt="11"/>
              <a:defRPr/>
            </a:pPr>
            <a:r>
              <a:rPr lang="en-US" dirty="0"/>
              <a:t>CybOX observables of malware effects on hosts are extracted from MAEC content to generate OVAL checks to determine if any given host has been infected/affected by the current malware instance.</a:t>
            </a:r>
          </a:p>
          <a:p>
            <a:pPr marL="342900" indent="-342900" eaLnBrk="1" hangingPunct="1">
              <a:lnSpc>
                <a:spcPct val="100000"/>
              </a:lnSpc>
              <a:spcAft>
                <a:spcPts val="600"/>
              </a:spcAft>
              <a:buFont typeface="+mj-lt"/>
              <a:buAutoNum type="arabicPeriod" startAt="11"/>
              <a:defRPr/>
            </a:pPr>
            <a:r>
              <a:rPr lang="en-US" dirty="0"/>
              <a:t>OVAL checks are distributed and run against other areas of the domain or enterprise to determine breadth of compromise.</a:t>
            </a:r>
          </a:p>
          <a:p>
            <a:pPr marL="342900" indent="-342900" eaLnBrk="1" hangingPunct="1">
              <a:lnSpc>
                <a:spcPct val="100000"/>
              </a:lnSpc>
              <a:spcAft>
                <a:spcPts val="600"/>
              </a:spcAft>
              <a:buFont typeface="+mj-lt"/>
              <a:buAutoNum type="arabicPeriod"/>
              <a:defRPr/>
            </a:pPr>
            <a:endParaRPr lang="en-US" sz="1600" dirty="0"/>
          </a:p>
        </p:txBody>
      </p:sp>
      <p:sp>
        <p:nvSpPr>
          <p:cNvPr id="92163" name="Title 2"/>
          <p:cNvSpPr>
            <a:spLocks noGrp="1"/>
          </p:cNvSpPr>
          <p:nvPr>
            <p:ph type="title"/>
          </p:nvPr>
        </p:nvSpPr>
        <p:spPr>
          <a:xfrm>
            <a:off x="152400" y="76200"/>
            <a:ext cx="7696200" cy="944563"/>
          </a:xfrm>
        </p:spPr>
        <p:txBody>
          <a:bodyPr/>
          <a:lstStyle/>
          <a:p>
            <a:pPr eaLnBrk="1" hangingPunct="1"/>
            <a:r>
              <a:rPr lang="en-US" smtClean="0"/>
              <a:t>Notional Flow of a Modern Security Incident</a:t>
            </a:r>
          </a:p>
        </p:txBody>
      </p:sp>
      <p:sp>
        <p:nvSpPr>
          <p:cNvPr id="92164" name="Title 2"/>
          <p:cNvSpPr txBox="1">
            <a:spLocks/>
          </p:cNvSpPr>
          <p:nvPr/>
        </p:nvSpPr>
        <p:spPr bwMode="auto">
          <a:xfrm>
            <a:off x="152400" y="76200"/>
            <a:ext cx="89154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ts val="2800"/>
              </a:lnSpc>
            </a:pPr>
            <a:r>
              <a:rPr lang="en-US" sz="2800" b="1">
                <a:solidFill>
                  <a:srgbClr val="000099"/>
                </a:solidFill>
              </a:rPr>
              <a:t>Notional Flow of a Modern Security Incident (cont.)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0" y="6334780"/>
            <a:ext cx="6096000" cy="523220"/>
          </a:xfrm>
          <a:prstGeom prst="rect">
            <a:avLst/>
          </a:prstGeom>
          <a:noFill/>
        </p:spPr>
        <p:txBody>
          <a:bodyPr wrap="square" rtlCol="0">
            <a:spAutoFit/>
          </a:bodyPr>
          <a:lstStyle/>
          <a:p>
            <a:pPr fontAlgn="auto">
              <a:spcBef>
                <a:spcPts val="0"/>
              </a:spcBef>
              <a:spcAft>
                <a:spcPts val="0"/>
              </a:spcAft>
            </a:pPr>
            <a:r>
              <a:rPr lang="en-US" sz="2800" b="1" dirty="0" smtClean="0">
                <a:solidFill>
                  <a:prstClr val="black"/>
                </a:solidFill>
                <a:latin typeface="Calibri"/>
                <a:cs typeface="+mn-cs"/>
              </a:rPr>
              <a:t>CybOX is intended to help here…</a:t>
            </a:r>
            <a:endParaRPr lang="en-US" sz="2800" b="1" dirty="0">
              <a:solidFill>
                <a:prstClr val="black"/>
              </a:solidFill>
              <a:latin typeface="Calibri"/>
              <a:cs typeface="+mn-cs"/>
            </a:endParaRPr>
          </a:p>
        </p:txBody>
      </p:sp>
      <p:sp>
        <p:nvSpPr>
          <p:cNvPr id="3" name="TextBox 2"/>
          <p:cNvSpPr txBox="1"/>
          <p:nvPr/>
        </p:nvSpPr>
        <p:spPr>
          <a:xfrm>
            <a:off x="1143000" y="990600"/>
            <a:ext cx="5638800" cy="954107"/>
          </a:xfrm>
          <a:prstGeom prst="rect">
            <a:avLst/>
          </a:prstGeom>
          <a:noFill/>
        </p:spPr>
        <p:txBody>
          <a:bodyPr wrap="square" rtlCol="0">
            <a:spAutoFit/>
          </a:bodyPr>
          <a:lstStyle/>
          <a:p>
            <a:pPr fontAlgn="auto">
              <a:spcBef>
                <a:spcPts val="0"/>
              </a:spcBef>
              <a:spcAft>
                <a:spcPts val="0"/>
              </a:spcAft>
            </a:pPr>
            <a:r>
              <a:rPr lang="en-US" sz="2800" dirty="0" smtClean="0">
                <a:solidFill>
                  <a:prstClr val="black"/>
                </a:solidFill>
                <a:latin typeface="Calibri"/>
                <a:cs typeface="+mn-cs"/>
              </a:rPr>
              <a:t>What are the indicators of a specific cyber incident?</a:t>
            </a:r>
            <a:endParaRPr lang="en-US" sz="2800" dirty="0">
              <a:solidFill>
                <a:prstClr val="black"/>
              </a:solidFill>
              <a:latin typeface="Calibri"/>
              <a:cs typeface="+mn-cs"/>
            </a:endParaRPr>
          </a:p>
        </p:txBody>
      </p:sp>
      <p:sp>
        <p:nvSpPr>
          <p:cNvPr id="4" name="TextBox 3"/>
          <p:cNvSpPr txBox="1"/>
          <p:nvPr/>
        </p:nvSpPr>
        <p:spPr>
          <a:xfrm>
            <a:off x="2895600" y="2514600"/>
            <a:ext cx="5638800" cy="954107"/>
          </a:xfrm>
          <a:prstGeom prst="rect">
            <a:avLst/>
          </a:prstGeom>
          <a:noFill/>
        </p:spPr>
        <p:txBody>
          <a:bodyPr wrap="square" rtlCol="0">
            <a:spAutoFit/>
          </a:bodyPr>
          <a:lstStyle/>
          <a:p>
            <a:pPr fontAlgn="auto">
              <a:spcBef>
                <a:spcPts val="0"/>
              </a:spcBef>
              <a:spcAft>
                <a:spcPts val="0"/>
              </a:spcAft>
            </a:pPr>
            <a:r>
              <a:rPr lang="en-US" sz="2800" dirty="0" smtClean="0">
                <a:solidFill>
                  <a:prstClr val="black"/>
                </a:solidFill>
                <a:latin typeface="Calibri"/>
                <a:cs typeface="+mn-cs"/>
              </a:rPr>
              <a:t>What are the indicators of a family of malware?</a:t>
            </a:r>
            <a:endParaRPr lang="en-US" sz="2800" dirty="0">
              <a:solidFill>
                <a:prstClr val="black"/>
              </a:solidFill>
              <a:latin typeface="Calibri"/>
              <a:cs typeface="+mn-cs"/>
            </a:endParaRPr>
          </a:p>
        </p:txBody>
      </p:sp>
      <p:sp>
        <p:nvSpPr>
          <p:cNvPr id="5" name="TextBox 4"/>
          <p:cNvSpPr txBox="1"/>
          <p:nvPr/>
        </p:nvSpPr>
        <p:spPr>
          <a:xfrm>
            <a:off x="304800" y="3962400"/>
            <a:ext cx="7315200" cy="954107"/>
          </a:xfrm>
          <a:prstGeom prst="rect">
            <a:avLst/>
          </a:prstGeom>
          <a:noFill/>
        </p:spPr>
        <p:txBody>
          <a:bodyPr wrap="square" rtlCol="0">
            <a:spAutoFit/>
          </a:bodyPr>
          <a:lstStyle/>
          <a:p>
            <a:pPr fontAlgn="auto">
              <a:spcBef>
                <a:spcPts val="0"/>
              </a:spcBef>
              <a:spcAft>
                <a:spcPts val="0"/>
              </a:spcAft>
            </a:pPr>
            <a:r>
              <a:rPr lang="en-US" sz="2800" dirty="0" smtClean="0">
                <a:solidFill>
                  <a:prstClr val="black"/>
                </a:solidFill>
                <a:latin typeface="Calibri"/>
                <a:cs typeface="+mn-cs"/>
              </a:rPr>
              <a:t>What are the indicators of a specific pattern of cyber attack?</a:t>
            </a:r>
            <a:endParaRPr lang="en-US" sz="2800" dirty="0">
              <a:solidFill>
                <a:prstClr val="black"/>
              </a:solidFill>
              <a:latin typeface="Calibri"/>
              <a:cs typeface="+mn-cs"/>
            </a:endParaRPr>
          </a:p>
        </p:txBody>
      </p:sp>
    </p:spTree>
    <p:extLst>
      <p:ext uri="{BB962C8B-B14F-4D97-AF65-F5344CB8AC3E}">
        <p14:creationId xmlns:p14="http://schemas.microsoft.com/office/powerpoint/2010/main" val="1074780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14400"/>
            <a:ext cx="8839200" cy="5486400"/>
          </a:xfrm>
        </p:spPr>
        <p:txBody>
          <a:bodyPr/>
          <a:lstStyle/>
          <a:p>
            <a:pPr marL="457200" indent="-457200" eaLnBrk="1" hangingPunct="1">
              <a:lnSpc>
                <a:spcPct val="100000"/>
              </a:lnSpc>
              <a:spcAft>
                <a:spcPts val="600"/>
              </a:spcAft>
              <a:buFont typeface="+mj-lt"/>
              <a:buAutoNum type="arabicPeriod" startAt="13"/>
              <a:defRPr/>
            </a:pPr>
            <a:r>
              <a:rPr lang="en-US" dirty="0" smtClean="0"/>
              <a:t>IR/IM </a:t>
            </a:r>
            <a:r>
              <a:rPr lang="en-US" dirty="0"/>
              <a:t>personnel apply appropriate mitigations/</a:t>
            </a:r>
            <a:r>
              <a:rPr lang="en-US" dirty="0" err="1"/>
              <a:t>remediations</a:t>
            </a:r>
            <a:r>
              <a:rPr lang="en-US" dirty="0"/>
              <a:t> to negate the effects of the attack.</a:t>
            </a:r>
          </a:p>
          <a:p>
            <a:pPr marL="342900" indent="-342900" eaLnBrk="1" hangingPunct="1">
              <a:lnSpc>
                <a:spcPct val="100000"/>
              </a:lnSpc>
              <a:spcAft>
                <a:spcPts val="600"/>
              </a:spcAft>
              <a:buFont typeface="+mj-lt"/>
              <a:buAutoNum type="arabicPeriod" startAt="13"/>
              <a:defRPr/>
            </a:pPr>
            <a:r>
              <a:rPr lang="en-US" dirty="0"/>
              <a:t>A new CAPEC attack pattern is authored to describe this new observed attack behavior, and is adorned as appropriate with CybOX content observed for this pattern in the operational space.</a:t>
            </a:r>
          </a:p>
          <a:p>
            <a:pPr marL="342900" indent="-342900" eaLnBrk="1" hangingPunct="1">
              <a:lnSpc>
                <a:spcPct val="100000"/>
              </a:lnSpc>
              <a:spcAft>
                <a:spcPts val="600"/>
              </a:spcAft>
              <a:buFont typeface="+mj-lt"/>
              <a:buAutoNum type="arabicPeriod" startAt="13"/>
              <a:defRPr/>
            </a:pPr>
            <a:r>
              <a:rPr lang="en-US" dirty="0"/>
              <a:t>IR/IM personnel issue relevant alerts for the observed incident including the new CAPEC pattern, MAEC bundle and related CEE/CybOX content.</a:t>
            </a:r>
          </a:p>
          <a:p>
            <a:pPr marL="342900" indent="-342900" eaLnBrk="1" hangingPunct="1">
              <a:lnSpc>
                <a:spcPct val="100000"/>
              </a:lnSpc>
              <a:spcAft>
                <a:spcPts val="600"/>
              </a:spcAft>
              <a:buFont typeface="+mj-lt"/>
              <a:buAutoNum type="arabicPeriod" startAt="13"/>
              <a:defRPr/>
            </a:pPr>
            <a:r>
              <a:rPr lang="en-US" dirty="0"/>
              <a:t>Secure development takes advantage of this new CAPEC pattern to: define/refine appropriate security policy, training &amp; requirements; guide security engineering (control selection), architectural risk analysis, secure code review and security testing; identify relevant CWE weaknesses, CVE vulnerabilities &amp; CCE configuration issues; prioritize relevant CAPEC patterns based on real-world observed prevalence/frequency profiled through automated observation of CybOX patterns in the operational space .  </a:t>
            </a:r>
          </a:p>
        </p:txBody>
      </p:sp>
      <p:sp>
        <p:nvSpPr>
          <p:cNvPr id="93187" name="Title 2"/>
          <p:cNvSpPr>
            <a:spLocks noGrp="1"/>
          </p:cNvSpPr>
          <p:nvPr>
            <p:ph type="title"/>
          </p:nvPr>
        </p:nvSpPr>
        <p:spPr>
          <a:xfrm>
            <a:off x="152400" y="76200"/>
            <a:ext cx="8915400" cy="944563"/>
          </a:xfrm>
        </p:spPr>
        <p:txBody>
          <a:bodyPr/>
          <a:lstStyle/>
          <a:p>
            <a:pPr eaLnBrk="1" hangingPunct="1"/>
            <a:r>
              <a:rPr lang="en-US" smtClean="0"/>
              <a:t>Notional Flow of a Modern Security Incident (cont.)</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Content Placeholder 1"/>
          <p:cNvSpPr>
            <a:spLocks noGrp="1"/>
          </p:cNvSpPr>
          <p:nvPr>
            <p:ph idx="1"/>
          </p:nvPr>
        </p:nvSpPr>
        <p:spPr>
          <a:xfrm>
            <a:off x="381000" y="1295400"/>
            <a:ext cx="8458200" cy="4884738"/>
          </a:xfrm>
        </p:spPr>
        <p:txBody>
          <a:bodyPr/>
          <a:lstStyle/>
          <a:p>
            <a:pPr eaLnBrk="1" hangingPunct="1">
              <a:lnSpc>
                <a:spcPct val="100000"/>
              </a:lnSpc>
              <a:spcAft>
                <a:spcPts val="600"/>
              </a:spcAft>
            </a:pPr>
            <a:r>
              <a:rPr lang="en-US" sz="2400" smtClean="0"/>
              <a:t>Currently integrated into CAPEC</a:t>
            </a:r>
          </a:p>
          <a:p>
            <a:pPr eaLnBrk="1" hangingPunct="1">
              <a:lnSpc>
                <a:spcPct val="100000"/>
              </a:lnSpc>
              <a:spcAft>
                <a:spcPts val="600"/>
              </a:spcAft>
            </a:pPr>
            <a:r>
              <a:rPr lang="en-US" sz="2400" smtClean="0"/>
              <a:t>Currently integrated into MAEC</a:t>
            </a:r>
          </a:p>
          <a:p>
            <a:pPr eaLnBrk="1" hangingPunct="1">
              <a:lnSpc>
                <a:spcPct val="100000"/>
              </a:lnSpc>
              <a:spcAft>
                <a:spcPts val="600"/>
              </a:spcAft>
            </a:pPr>
            <a:r>
              <a:rPr lang="en-US" sz="2400" smtClean="0"/>
              <a:t>In process of being integrated into CEE</a:t>
            </a:r>
          </a:p>
          <a:p>
            <a:pPr eaLnBrk="1" hangingPunct="1">
              <a:lnSpc>
                <a:spcPct val="100000"/>
              </a:lnSpc>
              <a:spcAft>
                <a:spcPts val="600"/>
              </a:spcAft>
            </a:pPr>
            <a:r>
              <a:rPr lang="en-US" sz="2400" smtClean="0"/>
              <a:t>Part of the strategic approach for EMAP</a:t>
            </a:r>
          </a:p>
          <a:p>
            <a:pPr eaLnBrk="1" hangingPunct="1">
              <a:lnSpc>
                <a:spcPct val="100000"/>
              </a:lnSpc>
              <a:spcAft>
                <a:spcPts val="600"/>
              </a:spcAft>
            </a:pPr>
            <a:r>
              <a:rPr lang="en-US" sz="2400" smtClean="0"/>
              <a:t>Part of the strategic vision for IR/IM with US-CERT</a:t>
            </a:r>
          </a:p>
          <a:p>
            <a:pPr eaLnBrk="1" hangingPunct="1">
              <a:lnSpc>
                <a:spcPct val="100000"/>
              </a:lnSpc>
              <a:spcAft>
                <a:spcPts val="600"/>
              </a:spcAft>
            </a:pPr>
            <a:r>
              <a:rPr lang="en-US" sz="2400" smtClean="0"/>
              <a:t>Continued integration discussions planned for Mandiant OpenIOC once initial drafts of Object schemas are complete</a:t>
            </a:r>
          </a:p>
          <a:p>
            <a:pPr eaLnBrk="1" hangingPunct="1">
              <a:lnSpc>
                <a:spcPct val="100000"/>
              </a:lnSpc>
              <a:spcAft>
                <a:spcPts val="600"/>
              </a:spcAft>
            </a:pPr>
            <a:r>
              <a:rPr lang="en-US" sz="2400" smtClean="0"/>
              <a:t>Currently being evaluated for integration into multiple research projects</a:t>
            </a:r>
          </a:p>
          <a:p>
            <a:pPr eaLnBrk="1" hangingPunct="1">
              <a:lnSpc>
                <a:spcPct val="100000"/>
              </a:lnSpc>
              <a:spcAft>
                <a:spcPts val="600"/>
              </a:spcAft>
            </a:pPr>
            <a:r>
              <a:rPr lang="en-US" sz="2400" smtClean="0"/>
              <a:t>Website should be up soon</a:t>
            </a:r>
          </a:p>
        </p:txBody>
      </p:sp>
      <p:sp>
        <p:nvSpPr>
          <p:cNvPr id="94211" name="Title 2"/>
          <p:cNvSpPr>
            <a:spLocks noGrp="1"/>
          </p:cNvSpPr>
          <p:nvPr>
            <p:ph type="title"/>
          </p:nvPr>
        </p:nvSpPr>
        <p:spPr/>
        <p:txBody>
          <a:bodyPr/>
          <a:lstStyle/>
          <a:p>
            <a:pPr eaLnBrk="1" hangingPunct="1"/>
            <a:r>
              <a:rPr lang="en-US" smtClean="0"/>
              <a:t>Where is CybOX today?</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Initial CybOX Schemas released with CAPEC v1.6</a:t>
            </a:r>
          </a:p>
          <a:p>
            <a:r>
              <a:rPr lang="en-US" dirty="0" smtClean="0"/>
              <a:t>CEE v0.6 Released</a:t>
            </a:r>
          </a:p>
          <a:p>
            <a:pPr lvl="1"/>
            <a:r>
              <a:rPr lang="en-US" dirty="0" smtClean="0"/>
              <a:t>Have some internal mappings to </a:t>
            </a:r>
            <a:r>
              <a:rPr lang="en-US" dirty="0" err="1" smtClean="0"/>
              <a:t>CybOX</a:t>
            </a:r>
            <a:endParaRPr lang="en-US" dirty="0" smtClean="0"/>
          </a:p>
          <a:p>
            <a:pPr lvl="1"/>
            <a:r>
              <a:rPr lang="en-US" dirty="0" smtClean="0"/>
              <a:t>Formalized, released in next update</a:t>
            </a:r>
          </a:p>
          <a:p>
            <a:r>
              <a:rPr lang="en-US" dirty="0" smtClean="0"/>
              <a:t>MAEC 2.0 update leveraging CybOX coming out within a few weeks</a:t>
            </a:r>
          </a:p>
          <a:p>
            <a:r>
              <a:rPr lang="en-US" dirty="0" smtClean="0"/>
              <a:t>Revised </a:t>
            </a:r>
            <a:r>
              <a:rPr lang="en-US" dirty="0" err="1" smtClean="0"/>
              <a:t>CybOX</a:t>
            </a:r>
            <a:r>
              <a:rPr lang="en-US" dirty="0" smtClean="0"/>
              <a:t> to be released EOFY11</a:t>
            </a:r>
          </a:p>
          <a:p>
            <a:pPr lvl="1"/>
            <a:r>
              <a:rPr lang="en-US" dirty="0" smtClean="0"/>
              <a:t>Support limited OS &amp; host-based objects</a:t>
            </a:r>
          </a:p>
          <a:p>
            <a:pPr lvl="1"/>
            <a:r>
              <a:rPr lang="en-US" dirty="0" smtClean="0"/>
              <a:t>Limited or no network observables</a:t>
            </a:r>
          </a:p>
        </p:txBody>
      </p:sp>
    </p:spTree>
    <p:extLst>
      <p:ext uri="{BB962C8B-B14F-4D97-AF65-F5344CB8AC3E}">
        <p14:creationId xmlns:p14="http://schemas.microsoft.com/office/powerpoint/2010/main" val="57409246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6"/>
          <p:cNvSpPr>
            <a:spLocks noGrp="1"/>
          </p:cNvSpPr>
          <p:nvPr>
            <p:ph type="title"/>
          </p:nvPr>
        </p:nvSpPr>
        <p:spPr/>
        <p:txBody>
          <a:bodyPr/>
          <a:lstStyle/>
          <a:p>
            <a:pPr eaLnBrk="1" hangingPunct="1"/>
            <a:r>
              <a:rPr lang="en-US" smtClean="0">
                <a:ea typeface="ＭＳ Ｐゴシック" pitchFamily="32" charset="-128"/>
              </a:rPr>
              <a:t>Questions / Comments?</a:t>
            </a:r>
          </a:p>
        </p:txBody>
      </p:sp>
      <p:sp>
        <p:nvSpPr>
          <p:cNvPr id="95235" name="Content Placeholder 7"/>
          <p:cNvSpPr>
            <a:spLocks noGrp="1"/>
          </p:cNvSpPr>
          <p:nvPr>
            <p:ph sz="half" idx="2"/>
          </p:nvPr>
        </p:nvSpPr>
        <p:spPr>
          <a:xfrm>
            <a:off x="3962400" y="1752600"/>
            <a:ext cx="4922838" cy="4495800"/>
          </a:xfrm>
        </p:spPr>
        <p:txBody>
          <a:bodyPr/>
          <a:lstStyle/>
          <a:p>
            <a:pPr eaLnBrk="1" hangingPunct="1">
              <a:buFont typeface="Wingdings" pitchFamily="32" charset="2"/>
              <a:buNone/>
            </a:pPr>
            <a:r>
              <a:rPr lang="en-US" sz="2200" dirty="0" smtClean="0">
                <a:ea typeface="ＭＳ Ｐゴシック" pitchFamily="32" charset="-128"/>
              </a:rPr>
              <a:t>Sean Barnum</a:t>
            </a:r>
          </a:p>
          <a:p>
            <a:pPr eaLnBrk="1" hangingPunct="1">
              <a:buFont typeface="Wingdings" pitchFamily="32" charset="2"/>
              <a:buNone/>
            </a:pPr>
            <a:r>
              <a:rPr lang="en-US" sz="2200" dirty="0" smtClean="0">
                <a:ea typeface="ＭＳ Ｐゴシック" pitchFamily="32" charset="-128"/>
              </a:rPr>
              <a:t>sbarnum@mitre.org</a:t>
            </a:r>
          </a:p>
          <a:p>
            <a:pPr eaLnBrk="1" hangingPunct="1">
              <a:buFont typeface="Wingdings" pitchFamily="32" charset="2"/>
              <a:buNone/>
            </a:pPr>
            <a:endParaRPr lang="en-US" sz="2200" dirty="0" smtClean="0">
              <a:ea typeface="ＭＳ Ｐゴシック" pitchFamily="32" charset="-128"/>
            </a:endParaRPr>
          </a:p>
          <a:p>
            <a:pPr eaLnBrk="1" hangingPunct="1">
              <a:buFont typeface="Wingdings" pitchFamily="32" charset="2"/>
              <a:buNone/>
            </a:pPr>
            <a:endParaRPr lang="en-US" sz="2200" dirty="0" smtClean="0">
              <a:ea typeface="ＭＳ Ｐゴシック" pitchFamily="32" charset="-128"/>
            </a:endParaRPr>
          </a:p>
          <a:p>
            <a:pPr eaLnBrk="1" hangingPunct="1">
              <a:buFont typeface="Wingdings" pitchFamily="32" charset="2"/>
              <a:buNone/>
            </a:pPr>
            <a:r>
              <a:rPr lang="en-US" sz="2200" dirty="0" smtClean="0">
                <a:ea typeface="ＭＳ Ｐゴシック" pitchFamily="32" charset="-128"/>
              </a:rPr>
              <a:t>ITSAC (Oct 31 - Nov 2) – Crystal City</a:t>
            </a:r>
          </a:p>
        </p:txBody>
      </p:sp>
      <p:sp>
        <p:nvSpPr>
          <p:cNvPr id="31748" name="Date Placeholder 3"/>
          <p:cNvSpPr>
            <a:spLocks noGrp="1"/>
          </p:cNvSpPr>
          <p:nvPr>
            <p:ph type="dt" sz="quarter" idx="10"/>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dirty="0" smtClean="0"/>
          </a:p>
        </p:txBody>
      </p:sp>
      <p:sp>
        <p:nvSpPr>
          <p:cNvPr id="31749" name="Footer Placeholder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dirty="0" smtClean="0"/>
          </a:p>
        </p:txBody>
      </p:sp>
      <p:sp>
        <p:nvSpPr>
          <p:cNvPr id="31750" name="Slide Number Placeholder 5"/>
          <p:cNvSpPr>
            <a:spLocks noGrp="1"/>
          </p:cNvSpPr>
          <p:nvPr>
            <p:ph type="sldNum" sz="quarter" idx="12"/>
          </p:nvPr>
        </p:nvSpPr>
        <p:spPr bwMode="auto">
          <a:ln>
            <a:miter lim="800000"/>
            <a:headEnd/>
            <a:tailEnd/>
          </a:ln>
        </p:spPr>
        <p:txBody>
          <a:bodyPr/>
          <a:lstStyle/>
          <a:p>
            <a:pPr>
              <a:defRPr/>
            </a:pPr>
            <a:endParaRPr lang="en-US">
              <a:latin typeface="+mn-lt"/>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14800" y="1600200"/>
            <a:ext cx="4800600" cy="1384995"/>
          </a:xfrm>
          <a:prstGeom prst="rect">
            <a:avLst/>
          </a:prstGeom>
          <a:noFill/>
        </p:spPr>
        <p:txBody>
          <a:bodyPr wrap="square" rtlCol="0">
            <a:spAutoFit/>
          </a:bodyPr>
          <a:lstStyle/>
          <a:p>
            <a:pPr fontAlgn="auto">
              <a:spcBef>
                <a:spcPts val="0"/>
              </a:spcBef>
              <a:spcAft>
                <a:spcPts val="0"/>
              </a:spcAft>
            </a:pPr>
            <a:r>
              <a:rPr lang="en-US" sz="2800" dirty="0" smtClean="0">
                <a:solidFill>
                  <a:prstClr val="black"/>
                </a:solidFill>
                <a:latin typeface="Calibri"/>
                <a:cs typeface="+mn-cs"/>
              </a:rPr>
              <a:t>Storm Worm: </a:t>
            </a:r>
          </a:p>
          <a:p>
            <a:pPr fontAlgn="auto">
              <a:spcBef>
                <a:spcPts val="0"/>
              </a:spcBef>
              <a:spcAft>
                <a:spcPts val="0"/>
              </a:spcAft>
            </a:pPr>
            <a:r>
              <a:rPr lang="en-US" sz="2800" dirty="0" smtClean="0">
                <a:solidFill>
                  <a:prstClr val="black"/>
                </a:solidFill>
                <a:latin typeface="Calibri"/>
                <a:cs typeface="+mn-cs"/>
              </a:rPr>
              <a:t>1. Drops a </a:t>
            </a:r>
            <a:r>
              <a:rPr lang="en-US" sz="2800" dirty="0" err="1" smtClean="0">
                <a:solidFill>
                  <a:prstClr val="black"/>
                </a:solidFill>
                <a:latin typeface="Calibri"/>
                <a:cs typeface="+mn-cs"/>
              </a:rPr>
              <a:t>rootkit</a:t>
            </a:r>
            <a:endParaRPr lang="en-US" sz="2800" dirty="0" smtClean="0">
              <a:solidFill>
                <a:prstClr val="black"/>
              </a:solidFill>
              <a:latin typeface="Calibri"/>
              <a:cs typeface="+mn-cs"/>
            </a:endParaRPr>
          </a:p>
          <a:p>
            <a:pPr fontAlgn="auto">
              <a:spcBef>
                <a:spcPts val="0"/>
              </a:spcBef>
              <a:spcAft>
                <a:spcPts val="0"/>
              </a:spcAft>
            </a:pPr>
            <a:r>
              <a:rPr lang="en-US" sz="2800" dirty="0" smtClean="0">
                <a:solidFill>
                  <a:prstClr val="black"/>
                </a:solidFill>
                <a:latin typeface="Calibri"/>
                <a:cs typeface="+mn-cs"/>
              </a:rPr>
              <a:t>2. Starts it as a service</a:t>
            </a:r>
            <a:endParaRPr lang="en-US" sz="2800" dirty="0">
              <a:solidFill>
                <a:prstClr val="black"/>
              </a:solidFill>
              <a:latin typeface="Calibri"/>
              <a:cs typeface="+mn-cs"/>
            </a:endParaRPr>
          </a:p>
        </p:txBody>
      </p:sp>
      <p:sp>
        <p:nvSpPr>
          <p:cNvPr id="5" name="TextBox 4"/>
          <p:cNvSpPr txBox="1"/>
          <p:nvPr/>
        </p:nvSpPr>
        <p:spPr>
          <a:xfrm>
            <a:off x="381000" y="3276600"/>
            <a:ext cx="8458200" cy="2677656"/>
          </a:xfrm>
          <a:prstGeom prst="rect">
            <a:avLst/>
          </a:prstGeom>
          <a:noFill/>
        </p:spPr>
        <p:txBody>
          <a:bodyPr wrap="square" rtlCol="0">
            <a:spAutoFit/>
          </a:bodyPr>
          <a:lstStyle/>
          <a:p>
            <a:pPr fontAlgn="auto">
              <a:spcBef>
                <a:spcPts val="0"/>
              </a:spcBef>
              <a:spcAft>
                <a:spcPts val="0"/>
              </a:spcAft>
            </a:pPr>
            <a:r>
              <a:rPr lang="en-US" sz="2800" dirty="0" smtClean="0">
                <a:solidFill>
                  <a:prstClr val="black"/>
                </a:solidFill>
                <a:latin typeface="Calibri"/>
                <a:cs typeface="+mn-cs"/>
              </a:rPr>
              <a:t>Event: </a:t>
            </a:r>
          </a:p>
          <a:p>
            <a:pPr fontAlgn="auto">
              <a:spcBef>
                <a:spcPts val="0"/>
              </a:spcBef>
              <a:spcAft>
                <a:spcPts val="0"/>
              </a:spcAft>
            </a:pPr>
            <a:r>
              <a:rPr lang="en-US" sz="2800" dirty="0" smtClean="0">
                <a:solidFill>
                  <a:prstClr val="black"/>
                </a:solidFill>
                <a:latin typeface="Calibri"/>
                <a:cs typeface="+mn-cs"/>
              </a:rPr>
              <a:t>	Create file: </a:t>
            </a:r>
            <a:r>
              <a:rPr lang="en-US" sz="2800" b="1" dirty="0" smtClean="0">
                <a:solidFill>
                  <a:prstClr val="black"/>
                </a:solidFill>
                <a:latin typeface="Calibri"/>
                <a:cs typeface="+mn-cs"/>
              </a:rPr>
              <a:t>C:\Windows\spooldr.exe</a:t>
            </a:r>
          </a:p>
          <a:p>
            <a:pPr fontAlgn="auto">
              <a:spcBef>
                <a:spcPts val="0"/>
              </a:spcBef>
              <a:spcAft>
                <a:spcPts val="0"/>
              </a:spcAft>
            </a:pPr>
            <a:r>
              <a:rPr lang="en-US" sz="2800" dirty="0" smtClean="0">
                <a:solidFill>
                  <a:prstClr val="black"/>
                </a:solidFill>
                <a:latin typeface="Calibri"/>
                <a:cs typeface="+mn-cs"/>
              </a:rPr>
              <a:t>Event: </a:t>
            </a:r>
          </a:p>
          <a:p>
            <a:pPr fontAlgn="auto">
              <a:spcBef>
                <a:spcPts val="0"/>
              </a:spcBef>
              <a:spcAft>
                <a:spcPts val="0"/>
              </a:spcAft>
            </a:pPr>
            <a:r>
              <a:rPr lang="en-US" sz="2800" dirty="0" smtClean="0">
                <a:solidFill>
                  <a:prstClr val="black"/>
                </a:solidFill>
                <a:latin typeface="Calibri"/>
                <a:cs typeface="+mn-cs"/>
              </a:rPr>
              <a:t>	Create registry entry: </a:t>
            </a:r>
            <a:r>
              <a:rPr lang="en-US" sz="2800" b="1" dirty="0" smtClean="0">
                <a:solidFill>
                  <a:prstClr val="black"/>
                </a:solidFill>
                <a:latin typeface="Calibri"/>
                <a:cs typeface="+mn-cs"/>
              </a:rPr>
              <a:t>Key=SYSTEM/</a:t>
            </a:r>
            <a:r>
              <a:rPr lang="en-US" sz="2800" b="1" dirty="0" err="1" smtClean="0">
                <a:solidFill>
                  <a:prstClr val="black"/>
                </a:solidFill>
                <a:latin typeface="Calibri"/>
                <a:cs typeface="+mn-cs"/>
              </a:rPr>
              <a:t>CurrentControlSet</a:t>
            </a:r>
            <a:r>
              <a:rPr lang="en-US" sz="2800" b="1" dirty="0" smtClean="0">
                <a:solidFill>
                  <a:prstClr val="black"/>
                </a:solidFill>
                <a:latin typeface="Calibri"/>
                <a:cs typeface="+mn-cs"/>
              </a:rPr>
              <a:t>\Services\</a:t>
            </a:r>
            <a:r>
              <a:rPr lang="en-US" sz="2800" b="1" dirty="0" err="1" smtClean="0">
                <a:solidFill>
                  <a:prstClr val="black"/>
                </a:solidFill>
                <a:latin typeface="Calibri"/>
                <a:cs typeface="+mn-cs"/>
              </a:rPr>
              <a:t>spooldr</a:t>
            </a:r>
            <a:endParaRPr lang="en-US" sz="2800" b="1" dirty="0" smtClean="0">
              <a:solidFill>
                <a:prstClr val="black"/>
              </a:solidFill>
              <a:latin typeface="Calibri"/>
              <a:cs typeface="+mn-cs"/>
            </a:endParaRPr>
          </a:p>
          <a:p>
            <a:pPr fontAlgn="auto">
              <a:spcBef>
                <a:spcPts val="0"/>
              </a:spcBef>
              <a:spcAft>
                <a:spcPts val="0"/>
              </a:spcAft>
            </a:pPr>
            <a:r>
              <a:rPr lang="en-US" sz="2800" b="1" dirty="0" smtClean="0">
                <a:solidFill>
                  <a:prstClr val="black"/>
                </a:solidFill>
                <a:latin typeface="Calibri"/>
                <a:cs typeface="+mn-cs"/>
              </a:rPr>
              <a:t>Hive=HKEY_LOCAL_MACHINE</a:t>
            </a:r>
            <a:endParaRPr lang="en-US" sz="2800" b="1" dirty="0">
              <a:solidFill>
                <a:prstClr val="black"/>
              </a:solidFill>
              <a:latin typeface="Calibri"/>
              <a:cs typeface="+mn-cs"/>
            </a:endParaRPr>
          </a:p>
        </p:txBody>
      </p:sp>
      <p:sp>
        <p:nvSpPr>
          <p:cNvPr id="6" name="TextBox 5"/>
          <p:cNvSpPr txBox="1"/>
          <p:nvPr/>
        </p:nvSpPr>
        <p:spPr>
          <a:xfrm>
            <a:off x="152400" y="6324600"/>
            <a:ext cx="6553200" cy="523220"/>
          </a:xfrm>
          <a:prstGeom prst="rect">
            <a:avLst/>
          </a:prstGeom>
          <a:noFill/>
        </p:spPr>
        <p:txBody>
          <a:bodyPr wrap="square" rtlCol="0">
            <a:spAutoFit/>
          </a:bodyPr>
          <a:lstStyle/>
          <a:p>
            <a:pPr fontAlgn="auto">
              <a:spcBef>
                <a:spcPts val="0"/>
              </a:spcBef>
              <a:spcAft>
                <a:spcPts val="0"/>
              </a:spcAft>
            </a:pPr>
            <a:r>
              <a:rPr lang="en-US" sz="2800" b="1" dirty="0" smtClean="0">
                <a:solidFill>
                  <a:prstClr val="black"/>
                </a:solidFill>
                <a:latin typeface="Calibri"/>
                <a:cs typeface="+mn-cs"/>
              </a:rPr>
              <a:t>Simple Example: Storm Worm</a:t>
            </a:r>
            <a:endParaRPr lang="en-US" sz="2800" b="1" dirty="0">
              <a:solidFill>
                <a:prstClr val="black"/>
              </a:solidFill>
              <a:latin typeface="Calibri"/>
              <a:cs typeface="+mn-cs"/>
            </a:endParaRPr>
          </a:p>
        </p:txBody>
      </p:sp>
      <p:sp>
        <p:nvSpPr>
          <p:cNvPr id="7" name="TextBox 6"/>
          <p:cNvSpPr txBox="1"/>
          <p:nvPr/>
        </p:nvSpPr>
        <p:spPr>
          <a:xfrm>
            <a:off x="533400" y="228600"/>
            <a:ext cx="6172200" cy="954107"/>
          </a:xfrm>
          <a:prstGeom prst="rect">
            <a:avLst/>
          </a:prstGeom>
          <a:noFill/>
        </p:spPr>
        <p:txBody>
          <a:bodyPr wrap="square" rtlCol="0">
            <a:spAutoFit/>
          </a:bodyPr>
          <a:lstStyle/>
          <a:p>
            <a:pPr fontAlgn="auto">
              <a:spcBef>
                <a:spcPts val="0"/>
              </a:spcBef>
              <a:spcAft>
                <a:spcPts val="0"/>
              </a:spcAft>
            </a:pPr>
            <a:r>
              <a:rPr lang="en-US" sz="2800" dirty="0" smtClean="0">
                <a:solidFill>
                  <a:prstClr val="black"/>
                </a:solidFill>
                <a:latin typeface="Calibri"/>
                <a:cs typeface="+mn-cs"/>
              </a:rPr>
              <a:t>CybOX gives us a </a:t>
            </a:r>
            <a:r>
              <a:rPr lang="en-US" sz="2800" i="1" dirty="0" smtClean="0">
                <a:solidFill>
                  <a:prstClr val="black"/>
                </a:solidFill>
                <a:latin typeface="Calibri"/>
                <a:cs typeface="+mn-cs"/>
              </a:rPr>
              <a:t>standardized way </a:t>
            </a:r>
            <a:r>
              <a:rPr lang="en-US" sz="2800" dirty="0" smtClean="0">
                <a:solidFill>
                  <a:prstClr val="black"/>
                </a:solidFill>
                <a:latin typeface="Calibri"/>
                <a:cs typeface="+mn-cs"/>
              </a:rPr>
              <a:t>to represent this behavior</a:t>
            </a:r>
            <a:endParaRPr lang="en-US" sz="2800" dirty="0">
              <a:solidFill>
                <a:prstClr val="black"/>
              </a:solidFill>
              <a:latin typeface="Calibri"/>
              <a:cs typeface="+mn-cs"/>
            </a:endParaRPr>
          </a:p>
        </p:txBody>
      </p:sp>
    </p:spTree>
    <p:extLst>
      <p:ext uri="{BB962C8B-B14F-4D97-AF65-F5344CB8AC3E}">
        <p14:creationId xmlns:p14="http://schemas.microsoft.com/office/powerpoint/2010/main" val="1076385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57600" y="2514600"/>
            <a:ext cx="1905000" cy="1828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b="1" dirty="0" smtClean="0">
                <a:solidFill>
                  <a:prstClr val="white"/>
                </a:solidFill>
              </a:rPr>
              <a:t>CybOX-format Data Stream</a:t>
            </a:r>
            <a:endParaRPr lang="en-US" b="1" dirty="0">
              <a:solidFill>
                <a:prstClr val="white"/>
              </a:solidFill>
            </a:endParaRPr>
          </a:p>
        </p:txBody>
      </p:sp>
      <p:sp>
        <p:nvSpPr>
          <p:cNvPr id="5" name="Rectangle 4"/>
          <p:cNvSpPr/>
          <p:nvPr/>
        </p:nvSpPr>
        <p:spPr>
          <a:xfrm>
            <a:off x="6858000" y="152400"/>
            <a:ext cx="1524000" cy="1752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b="1" dirty="0" err="1" smtClean="0">
                <a:solidFill>
                  <a:prstClr val="white"/>
                </a:solidFill>
              </a:rPr>
              <a:t>Mandiant</a:t>
            </a:r>
            <a:endParaRPr lang="en-US" b="1" dirty="0" smtClean="0">
              <a:solidFill>
                <a:prstClr val="white"/>
              </a:solidFill>
            </a:endParaRPr>
          </a:p>
          <a:p>
            <a:pPr algn="ctr" fontAlgn="auto">
              <a:spcBef>
                <a:spcPts val="0"/>
              </a:spcBef>
              <a:spcAft>
                <a:spcPts val="0"/>
              </a:spcAft>
            </a:pPr>
            <a:r>
              <a:rPr lang="en-US" b="1" dirty="0" err="1" smtClean="0">
                <a:solidFill>
                  <a:prstClr val="white"/>
                </a:solidFill>
              </a:rPr>
              <a:t>OpenIOC</a:t>
            </a:r>
            <a:r>
              <a:rPr lang="en-US" b="1" dirty="0" smtClean="0">
                <a:solidFill>
                  <a:prstClr val="white"/>
                </a:solidFill>
              </a:rPr>
              <a:t>-format Data Stream</a:t>
            </a:r>
            <a:endParaRPr lang="en-US" b="1" dirty="0">
              <a:solidFill>
                <a:prstClr val="white"/>
              </a:solidFill>
            </a:endParaRPr>
          </a:p>
        </p:txBody>
      </p:sp>
      <p:sp>
        <p:nvSpPr>
          <p:cNvPr id="6" name="Rectangle 5"/>
          <p:cNvSpPr/>
          <p:nvPr/>
        </p:nvSpPr>
        <p:spPr>
          <a:xfrm>
            <a:off x="914400" y="609600"/>
            <a:ext cx="1524000" cy="1752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b="1" dirty="0" smtClean="0">
                <a:solidFill>
                  <a:prstClr val="white"/>
                </a:solidFill>
              </a:rPr>
              <a:t>MAEC-format Data Stream</a:t>
            </a:r>
            <a:endParaRPr lang="en-US" b="1" dirty="0">
              <a:solidFill>
                <a:prstClr val="white"/>
              </a:solidFill>
            </a:endParaRPr>
          </a:p>
        </p:txBody>
      </p:sp>
      <p:sp>
        <p:nvSpPr>
          <p:cNvPr id="7" name="Rectangle 6"/>
          <p:cNvSpPr/>
          <p:nvPr/>
        </p:nvSpPr>
        <p:spPr>
          <a:xfrm>
            <a:off x="1066800" y="5257800"/>
            <a:ext cx="24384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b="1" dirty="0" smtClean="0">
                <a:solidFill>
                  <a:prstClr val="white"/>
                </a:solidFill>
              </a:rPr>
              <a:t>OVAL checks</a:t>
            </a:r>
            <a:endParaRPr lang="en-US" b="1" dirty="0">
              <a:solidFill>
                <a:prstClr val="white"/>
              </a:solidFill>
            </a:endParaRPr>
          </a:p>
        </p:txBody>
      </p:sp>
      <p:cxnSp>
        <p:nvCxnSpPr>
          <p:cNvPr id="9" name="Straight Arrow Connector 8"/>
          <p:cNvCxnSpPr/>
          <p:nvPr/>
        </p:nvCxnSpPr>
        <p:spPr>
          <a:xfrm>
            <a:off x="2667000" y="2057400"/>
            <a:ext cx="914400" cy="609600"/>
          </a:xfrm>
          <a:prstGeom prst="straightConnector1">
            <a:avLst/>
          </a:prstGeom>
          <a:ln w="1270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2590800" y="4343400"/>
            <a:ext cx="914400" cy="762000"/>
          </a:xfrm>
          <a:prstGeom prst="straightConnector1">
            <a:avLst/>
          </a:prstGeom>
          <a:ln w="12700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5715000" y="1524000"/>
            <a:ext cx="914400" cy="762000"/>
          </a:xfrm>
          <a:prstGeom prst="straightConnector1">
            <a:avLst/>
          </a:prstGeom>
          <a:ln w="12700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6019800" y="2057400"/>
            <a:ext cx="838200" cy="685800"/>
          </a:xfrm>
          <a:prstGeom prst="straightConnector1">
            <a:avLst/>
          </a:prstGeom>
          <a:ln w="12700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5867400" y="4114800"/>
            <a:ext cx="1066800" cy="304800"/>
          </a:xfrm>
          <a:prstGeom prst="straightConnector1">
            <a:avLst/>
          </a:prstGeom>
          <a:ln w="127000">
            <a:tailEnd type="arrow"/>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7162800" y="4114800"/>
            <a:ext cx="1524000" cy="1752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b="1" dirty="0" smtClean="0">
                <a:solidFill>
                  <a:prstClr val="white"/>
                </a:solidFill>
              </a:rPr>
              <a:t>Other</a:t>
            </a:r>
          </a:p>
          <a:p>
            <a:pPr algn="ctr" fontAlgn="auto">
              <a:spcBef>
                <a:spcPts val="0"/>
              </a:spcBef>
              <a:spcAft>
                <a:spcPts val="0"/>
              </a:spcAft>
            </a:pPr>
            <a:r>
              <a:rPr lang="en-US" b="1" dirty="0" smtClean="0">
                <a:solidFill>
                  <a:prstClr val="white"/>
                </a:solidFill>
              </a:rPr>
              <a:t>Data Streams</a:t>
            </a:r>
          </a:p>
          <a:p>
            <a:pPr algn="ctr" fontAlgn="auto">
              <a:spcBef>
                <a:spcPts val="0"/>
              </a:spcBef>
              <a:spcAft>
                <a:spcPts val="0"/>
              </a:spcAft>
            </a:pPr>
            <a:r>
              <a:rPr lang="en-US" b="1" dirty="0" smtClean="0">
                <a:solidFill>
                  <a:prstClr val="white"/>
                </a:solidFill>
              </a:rPr>
              <a:t>(over time)</a:t>
            </a:r>
            <a:endParaRPr lang="en-US" b="1" dirty="0">
              <a:solidFill>
                <a:prstClr val="white"/>
              </a:solidFill>
            </a:endParaRPr>
          </a:p>
        </p:txBody>
      </p:sp>
      <p:cxnSp>
        <p:nvCxnSpPr>
          <p:cNvPr id="22" name="Straight Arrow Connector 21"/>
          <p:cNvCxnSpPr/>
          <p:nvPr/>
        </p:nvCxnSpPr>
        <p:spPr>
          <a:xfrm flipH="1" flipV="1">
            <a:off x="5638800" y="4648200"/>
            <a:ext cx="1143000" cy="381000"/>
          </a:xfrm>
          <a:prstGeom prst="straightConnector1">
            <a:avLst/>
          </a:prstGeom>
          <a:ln w="1270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12228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ubtitle 1"/>
          <p:cNvSpPr>
            <a:spLocks noGrp="1"/>
          </p:cNvSpPr>
          <p:nvPr>
            <p:ph type="subTitle" idx="1"/>
          </p:nvPr>
        </p:nvSpPr>
        <p:spPr/>
        <p:txBody>
          <a:bodyPr/>
          <a:lstStyle/>
          <a:p>
            <a:pPr eaLnBrk="1" hangingPunct="1">
              <a:buFont typeface="Wingdings" pitchFamily="32" charset="2"/>
              <a:buNone/>
            </a:pPr>
            <a:endParaRPr lang="en-US" dirty="0" smtClean="0">
              <a:latin typeface="Arial" charset="0"/>
              <a:cs typeface="Arial" charset="0"/>
            </a:endParaRPr>
          </a:p>
          <a:p>
            <a:pPr eaLnBrk="1" hangingPunct="1">
              <a:buFont typeface="Wingdings" pitchFamily="32" charset="2"/>
              <a:buNone/>
            </a:pPr>
            <a:endParaRPr lang="en-US" dirty="0" smtClean="0">
              <a:latin typeface="Arial" charset="0"/>
              <a:cs typeface="Arial" charset="0"/>
            </a:endParaRPr>
          </a:p>
        </p:txBody>
      </p:sp>
      <p:sp>
        <p:nvSpPr>
          <p:cNvPr id="58371" name="Title 2"/>
          <p:cNvSpPr>
            <a:spLocks noGrp="1"/>
          </p:cNvSpPr>
          <p:nvPr>
            <p:ph type="ctrTitle" sz="quarter"/>
          </p:nvPr>
        </p:nvSpPr>
        <p:spPr>
          <a:xfrm>
            <a:off x="955841" y="1168178"/>
            <a:ext cx="8001000" cy="2057400"/>
          </a:xfrm>
        </p:spPr>
        <p:txBody>
          <a:bodyPr/>
          <a:lstStyle/>
          <a:p>
            <a:pPr algn="ctr"/>
            <a:r>
              <a:rPr lang="en-US" sz="4000" dirty="0" smtClean="0">
                <a:latin typeface="Arial" charset="0"/>
                <a:cs typeface="Arial" charset="0"/>
              </a:rPr>
              <a:t>Cyber Observable eXpression (CybOX) Use Cases</a:t>
            </a:r>
            <a:r>
              <a:rPr lang="en-US" dirty="0" smtClean="0">
                <a:latin typeface="Arial" charset="0"/>
                <a:cs typeface="Arial" charset="0"/>
              </a:rPr>
              <a:t/>
            </a:r>
            <a:br>
              <a:rPr lang="en-US" dirty="0" smtClean="0">
                <a:latin typeface="Arial" charset="0"/>
                <a:cs typeface="Arial" charset="0"/>
              </a:rPr>
            </a:br>
            <a:r>
              <a:rPr lang="en-US" sz="2400" dirty="0" smtClean="0">
                <a:latin typeface="Arial" charset="0"/>
                <a:cs typeface="Arial" charset="0"/>
              </a:rPr>
              <a:t>ITSAC 2011</a:t>
            </a:r>
            <a:endParaRPr lang="en-US" dirty="0" smtClean="0">
              <a:latin typeface="Arial" charset="0"/>
              <a:cs typeface="Arial" charset="0"/>
            </a:endParaRPr>
          </a:p>
        </p:txBody>
      </p:sp>
      <p:sp>
        <p:nvSpPr>
          <p:cNvPr id="58372" name="Text Box 1027"/>
          <p:cNvSpPr txBox="1">
            <a:spLocks noChangeArrowheads="1"/>
          </p:cNvSpPr>
          <p:nvPr/>
        </p:nvSpPr>
        <p:spPr bwMode="auto">
          <a:xfrm>
            <a:off x="0" y="5090865"/>
            <a:ext cx="9144000" cy="84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70000"/>
              </a:lnSpc>
            </a:pPr>
            <a:r>
              <a:rPr lang="en-US" dirty="0">
                <a:solidFill>
                  <a:srgbClr val="000000"/>
                </a:solidFill>
              </a:rPr>
              <a:t>Sean </a:t>
            </a:r>
            <a:r>
              <a:rPr lang="en-US" dirty="0" smtClean="0">
                <a:solidFill>
                  <a:srgbClr val="000000"/>
                </a:solidFill>
              </a:rPr>
              <a:t>Barnum</a:t>
            </a:r>
          </a:p>
          <a:p>
            <a:pPr algn="ctr" eaLnBrk="1" hangingPunct="1">
              <a:lnSpc>
                <a:spcPct val="70000"/>
              </a:lnSpc>
            </a:pPr>
            <a:r>
              <a:rPr lang="en-US" dirty="0" smtClean="0">
                <a:solidFill>
                  <a:srgbClr val="000000"/>
                </a:solidFill>
              </a:rPr>
              <a:t>Rich Struse</a:t>
            </a:r>
            <a:endParaRPr lang="en-US" dirty="0">
              <a:solidFill>
                <a:srgbClr val="000000"/>
              </a:solidFill>
            </a:endParaRPr>
          </a:p>
          <a:p>
            <a:pPr algn="ctr" eaLnBrk="1" hangingPunct="1">
              <a:lnSpc>
                <a:spcPct val="70000"/>
              </a:lnSpc>
            </a:pPr>
            <a:endParaRPr lang="en-US" sz="1600" dirty="0">
              <a:solidFill>
                <a:srgbClr val="000000"/>
              </a:solidFill>
            </a:endParaRPr>
          </a:p>
          <a:p>
            <a:pPr algn="ctr" eaLnBrk="1" hangingPunct="1">
              <a:lnSpc>
                <a:spcPct val="70000"/>
              </a:lnSpc>
            </a:pPr>
            <a:r>
              <a:rPr lang="en-US" dirty="0" smtClean="0">
                <a:solidFill>
                  <a:srgbClr val="000000"/>
                </a:solidFill>
              </a:rPr>
              <a:t>Oct </a:t>
            </a:r>
            <a:r>
              <a:rPr lang="en-US" dirty="0">
                <a:solidFill>
                  <a:srgbClr val="000000"/>
                </a:solidFill>
              </a:rPr>
              <a:t>2011</a:t>
            </a:r>
          </a:p>
        </p:txBody>
      </p:sp>
      <p:pic>
        <p:nvPicPr>
          <p:cNvPr id="58373" name="Picture 8" descr="nistBl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35838" y="6142038"/>
            <a:ext cx="1143000" cy="40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74" name="Picture 24" descr="PowerPointScreenSnapz0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10025" y="6164263"/>
            <a:ext cx="1270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33210" y="3023927"/>
            <a:ext cx="4896347" cy="2066938"/>
          </a:xfrm>
          <a:prstGeom prst="rect">
            <a:avLst/>
          </a:prstGeom>
        </p:spPr>
      </p:pic>
      <p:sp>
        <p:nvSpPr>
          <p:cNvPr id="3" name="TextBox 2"/>
          <p:cNvSpPr txBox="1"/>
          <p:nvPr/>
        </p:nvSpPr>
        <p:spPr>
          <a:xfrm>
            <a:off x="6496216" y="4583668"/>
            <a:ext cx="2339102" cy="369332"/>
          </a:xfrm>
          <a:prstGeom prst="rect">
            <a:avLst/>
          </a:prstGeom>
          <a:noFill/>
        </p:spPr>
        <p:txBody>
          <a:bodyPr wrap="none" rtlCol="0">
            <a:spAutoFit/>
          </a:bodyPr>
          <a:lstStyle/>
          <a:p>
            <a:r>
              <a:rPr lang="en-US" dirty="0" smtClean="0"/>
              <a:t>http://</a:t>
            </a:r>
            <a:r>
              <a:rPr lang="en-US" dirty="0" smtClean="0"/>
              <a:t>cybox.mitre.org</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1906" y="964758"/>
            <a:ext cx="8611263" cy="4884738"/>
          </a:xfrm>
        </p:spPr>
        <p:txBody>
          <a:bodyPr/>
          <a:lstStyle/>
          <a:p>
            <a:pPr>
              <a:spcAft>
                <a:spcPts val="1200"/>
              </a:spcAft>
            </a:pPr>
            <a:r>
              <a:rPr lang="en-US" dirty="0"/>
              <a:t>The Cyber Observable eXpression (CybOX) is a standardized language for encoding and communicating high-fidelity information about cyber observables, whether dynamic events or </a:t>
            </a:r>
            <a:r>
              <a:rPr lang="en-US" dirty="0" err="1"/>
              <a:t>stateful</a:t>
            </a:r>
            <a:r>
              <a:rPr lang="en-US" dirty="0"/>
              <a:t> measures that are observable in the operational cyber domain. </a:t>
            </a:r>
            <a:endParaRPr lang="en-US" dirty="0" smtClean="0"/>
          </a:p>
          <a:p>
            <a:pPr>
              <a:spcAft>
                <a:spcPts val="1200"/>
              </a:spcAft>
            </a:pPr>
            <a:r>
              <a:rPr lang="en-US" dirty="0" smtClean="0"/>
              <a:t>CybOX </a:t>
            </a:r>
            <a:r>
              <a:rPr lang="en-US" dirty="0"/>
              <a:t>is not targeted at a single cyber security use case but rather is intended to be flexible enough to offer a common solution for all cyber security use cases requiring the ability to deal with cyber observables.  </a:t>
            </a:r>
            <a:endParaRPr lang="en-US" dirty="0" smtClean="0"/>
          </a:p>
          <a:p>
            <a:pPr>
              <a:spcAft>
                <a:spcPts val="1200"/>
              </a:spcAft>
            </a:pPr>
            <a:r>
              <a:rPr lang="en-US" dirty="0" smtClean="0"/>
              <a:t>It </a:t>
            </a:r>
            <a:r>
              <a:rPr lang="en-US" dirty="0"/>
              <a:t>is also intended to be flexible enough to allow both the high-fidelity description of instances of cyber observables that have been measured in an operational context as well as more abstract patterns for potential observables that may be targets for observation and analysis </a:t>
            </a:r>
            <a:r>
              <a:rPr lang="en-US" dirty="0" err="1"/>
              <a:t>apriori</a:t>
            </a:r>
            <a:r>
              <a:rPr lang="en-US" dirty="0"/>
              <a:t>.  </a:t>
            </a:r>
            <a:endParaRPr lang="en-US" dirty="0" smtClean="0"/>
          </a:p>
          <a:p>
            <a:pPr>
              <a:spcAft>
                <a:spcPts val="1200"/>
              </a:spcAft>
            </a:pPr>
            <a:r>
              <a:rPr lang="en-US" dirty="0" smtClean="0"/>
              <a:t>By </a:t>
            </a:r>
            <a:r>
              <a:rPr lang="en-US" dirty="0"/>
              <a:t>specifying a common structured schematic mechanism for these cyber observables, the intent is to enable the potential for detailed automatable sharing, mapping, detection and analysis heuristics.</a:t>
            </a:r>
          </a:p>
          <a:p>
            <a:endParaRPr lang="en-US" dirty="0"/>
          </a:p>
        </p:txBody>
      </p:sp>
      <p:sp>
        <p:nvSpPr>
          <p:cNvPr id="3" name="Title 2"/>
          <p:cNvSpPr>
            <a:spLocks noGrp="1"/>
          </p:cNvSpPr>
          <p:nvPr>
            <p:ph type="title"/>
          </p:nvPr>
        </p:nvSpPr>
        <p:spPr>
          <a:xfrm>
            <a:off x="685800" y="20196"/>
            <a:ext cx="7696200" cy="944562"/>
          </a:xfrm>
        </p:spPr>
        <p:txBody>
          <a:bodyPr/>
          <a:lstStyle/>
          <a:p>
            <a:r>
              <a:rPr lang="en-US" dirty="0"/>
              <a:t>Cyber Observables Overview</a:t>
            </a:r>
          </a:p>
        </p:txBody>
      </p:sp>
    </p:spTree>
    <p:extLst>
      <p:ext uri="{BB962C8B-B14F-4D97-AF65-F5344CB8AC3E}">
        <p14:creationId xmlns:p14="http://schemas.microsoft.com/office/powerpoint/2010/main" val="23992821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Content Placeholder 1"/>
          <p:cNvSpPr>
            <a:spLocks noGrp="1"/>
          </p:cNvSpPr>
          <p:nvPr>
            <p:ph idx="1"/>
          </p:nvPr>
        </p:nvSpPr>
        <p:spPr>
          <a:xfrm>
            <a:off x="685800" y="1376378"/>
            <a:ext cx="7696200" cy="4884738"/>
          </a:xfrm>
        </p:spPr>
        <p:txBody>
          <a:bodyPr/>
          <a:lstStyle/>
          <a:p>
            <a:pPr lvl="0">
              <a:lnSpc>
                <a:spcPct val="100000"/>
              </a:lnSpc>
              <a:spcBef>
                <a:spcPts val="0"/>
              </a:spcBef>
              <a:spcAft>
                <a:spcPts val="1200"/>
              </a:spcAft>
            </a:pPr>
            <a:r>
              <a:rPr lang="en-US" sz="2800" dirty="0"/>
              <a:t>Threat assessment &amp; characterization (detailed attack patterns)</a:t>
            </a:r>
          </a:p>
          <a:p>
            <a:pPr lvl="0">
              <a:lnSpc>
                <a:spcPct val="100000"/>
              </a:lnSpc>
              <a:spcBef>
                <a:spcPts val="0"/>
              </a:spcBef>
              <a:spcAft>
                <a:spcPts val="1200"/>
              </a:spcAft>
            </a:pPr>
            <a:r>
              <a:rPr lang="en-US" sz="2800" dirty="0"/>
              <a:t>Malware characterization</a:t>
            </a:r>
          </a:p>
          <a:p>
            <a:pPr lvl="0">
              <a:lnSpc>
                <a:spcPct val="100000"/>
              </a:lnSpc>
              <a:spcBef>
                <a:spcPts val="0"/>
              </a:spcBef>
              <a:spcAft>
                <a:spcPts val="1200"/>
              </a:spcAft>
            </a:pPr>
            <a:r>
              <a:rPr lang="en-US" sz="2800" dirty="0"/>
              <a:t>Operational event management</a:t>
            </a:r>
          </a:p>
          <a:p>
            <a:pPr lvl="0">
              <a:lnSpc>
                <a:spcPct val="100000"/>
              </a:lnSpc>
              <a:spcBef>
                <a:spcPts val="0"/>
              </a:spcBef>
              <a:spcAft>
                <a:spcPts val="1200"/>
              </a:spcAft>
            </a:pPr>
            <a:r>
              <a:rPr lang="en-US" sz="2800" dirty="0"/>
              <a:t>Logging</a:t>
            </a:r>
          </a:p>
          <a:p>
            <a:pPr lvl="0">
              <a:lnSpc>
                <a:spcPct val="100000"/>
              </a:lnSpc>
              <a:spcBef>
                <a:spcPts val="0"/>
              </a:spcBef>
              <a:spcAft>
                <a:spcPts val="1200"/>
              </a:spcAft>
            </a:pPr>
            <a:r>
              <a:rPr lang="en-US" sz="2800" dirty="0"/>
              <a:t>Cyber situational awareness</a:t>
            </a:r>
          </a:p>
          <a:p>
            <a:pPr lvl="0">
              <a:lnSpc>
                <a:spcPct val="100000"/>
              </a:lnSpc>
              <a:spcBef>
                <a:spcPts val="0"/>
              </a:spcBef>
              <a:spcAft>
                <a:spcPts val="1200"/>
              </a:spcAft>
            </a:pPr>
            <a:r>
              <a:rPr lang="en-US" sz="2800" dirty="0"/>
              <a:t>Incident response</a:t>
            </a:r>
          </a:p>
          <a:p>
            <a:pPr lvl="0">
              <a:lnSpc>
                <a:spcPct val="100000"/>
              </a:lnSpc>
              <a:spcBef>
                <a:spcPts val="0"/>
              </a:spcBef>
              <a:spcAft>
                <a:spcPts val="1200"/>
              </a:spcAft>
            </a:pPr>
            <a:r>
              <a:rPr lang="en-US" sz="2800" dirty="0"/>
              <a:t>Forensics</a:t>
            </a:r>
          </a:p>
          <a:p>
            <a:pPr lvl="0">
              <a:lnSpc>
                <a:spcPct val="100000"/>
              </a:lnSpc>
              <a:spcBef>
                <a:spcPts val="0"/>
              </a:spcBef>
              <a:spcAft>
                <a:spcPts val="1200"/>
              </a:spcAft>
            </a:pPr>
            <a:r>
              <a:rPr lang="en-US" sz="2800" dirty="0"/>
              <a:t>Etc</a:t>
            </a:r>
            <a:r>
              <a:rPr lang="en-US" sz="2800" dirty="0" smtClean="0"/>
              <a:t>.</a:t>
            </a:r>
            <a:endParaRPr lang="en-US" sz="2800" dirty="0"/>
          </a:p>
        </p:txBody>
      </p:sp>
      <p:sp>
        <p:nvSpPr>
          <p:cNvPr id="76803" name="Title 2"/>
          <p:cNvSpPr>
            <a:spLocks noGrp="1"/>
          </p:cNvSpPr>
          <p:nvPr>
            <p:ph type="title"/>
          </p:nvPr>
        </p:nvSpPr>
        <p:spPr>
          <a:xfrm>
            <a:off x="316871" y="274638"/>
            <a:ext cx="8546471" cy="944562"/>
          </a:xfrm>
        </p:spPr>
        <p:txBody>
          <a:bodyPr/>
          <a:lstStyle/>
          <a:p>
            <a:pPr eaLnBrk="1" hangingPunct="1"/>
            <a:r>
              <a:rPr lang="en-US" dirty="0"/>
              <a:t>Cyber </a:t>
            </a:r>
            <a:r>
              <a:rPr lang="en-US" dirty="0" smtClean="0"/>
              <a:t>Observables Apply </a:t>
            </a:r>
            <a:r>
              <a:rPr lang="en-US" dirty="0"/>
              <a:t>to </a:t>
            </a:r>
            <a:r>
              <a:rPr lang="en-US" dirty="0" smtClean="0"/>
              <a:t>Numerous </a:t>
            </a:r>
            <a:r>
              <a:rPr lang="en-US" dirty="0"/>
              <a:t>D</a:t>
            </a:r>
            <a:r>
              <a:rPr lang="en-US" dirty="0" smtClean="0"/>
              <a:t>omains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itrebreifing_2_2_09">
  <a:themeElements>
    <a:clrScheme name="">
      <a:dk1>
        <a:srgbClr val="000000"/>
      </a:dk1>
      <a:lt1>
        <a:srgbClr val="FFFFFF"/>
      </a:lt1>
      <a:dk2>
        <a:srgbClr val="003399"/>
      </a:dk2>
      <a:lt2>
        <a:srgbClr val="808080"/>
      </a:lt2>
      <a:accent1>
        <a:srgbClr val="FFCC99"/>
      </a:accent1>
      <a:accent2>
        <a:srgbClr val="FF9999"/>
      </a:accent2>
      <a:accent3>
        <a:srgbClr val="FFFFFF"/>
      </a:accent3>
      <a:accent4>
        <a:srgbClr val="000000"/>
      </a:accent4>
      <a:accent5>
        <a:srgbClr val="FFE2CA"/>
      </a:accent5>
      <a:accent6>
        <a:srgbClr val="E78A8A"/>
      </a:accent6>
      <a:hlink>
        <a:srgbClr val="0000FF"/>
      </a:hlink>
      <a:folHlink>
        <a:srgbClr val="990099"/>
      </a:folHlink>
    </a:clrScheme>
    <a:fontScheme name="CCKS-Templat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CC99"/>
        </a:solidFill>
        <a:ln w="12700" cap="flat" cmpd="sng" algn="ctr">
          <a:solidFill>
            <a:srgbClr val="0000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ts val="2500"/>
          </a:lnSpc>
          <a:spcBef>
            <a:spcPct val="0"/>
          </a:spcBef>
          <a:spcAft>
            <a:spcPts val="1000"/>
          </a:spcAft>
          <a:buClr>
            <a:srgbClr val="FDAA03"/>
          </a:buClr>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CC99"/>
        </a:solidFill>
        <a:ln w="12700" cap="flat" cmpd="sng" algn="ctr">
          <a:solidFill>
            <a:srgbClr val="0000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ts val="2500"/>
          </a:lnSpc>
          <a:spcBef>
            <a:spcPct val="0"/>
          </a:spcBef>
          <a:spcAft>
            <a:spcPts val="1000"/>
          </a:spcAft>
          <a:buClr>
            <a:srgbClr val="FDAA03"/>
          </a:buClr>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CCKS-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CKS-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CKS-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CKS-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CKS-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CKS-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CKS-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CKS-Template 8">
        <a:dk1>
          <a:srgbClr val="000000"/>
        </a:dk1>
        <a:lt1>
          <a:srgbClr val="FFFFFF"/>
        </a:lt1>
        <a:dk2>
          <a:srgbClr val="000000"/>
        </a:dk2>
        <a:lt2>
          <a:srgbClr val="808080"/>
        </a:lt2>
        <a:accent1>
          <a:srgbClr val="FFFFCC"/>
        </a:accent1>
        <a:accent2>
          <a:srgbClr val="99CCFF"/>
        </a:accent2>
        <a:accent3>
          <a:srgbClr val="FFFFFF"/>
        </a:accent3>
        <a:accent4>
          <a:srgbClr val="000000"/>
        </a:accent4>
        <a:accent5>
          <a:srgbClr val="FFFFE2"/>
        </a:accent5>
        <a:accent6>
          <a:srgbClr val="8AB9E7"/>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HS SEDI Template v4">
  <a:themeElements>
    <a:clrScheme name="Custom 1">
      <a:dk1>
        <a:sysClr val="windowText" lastClr="000000"/>
      </a:dk1>
      <a:lt1>
        <a:sysClr val="window" lastClr="FFFFFF"/>
      </a:lt1>
      <a:dk2>
        <a:srgbClr val="003399"/>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CC66"/>
        </a:solidFill>
        <a:ln w="6350">
          <a:solidFill>
            <a:schemeClr val="tx1"/>
          </a:solidFill>
          <a:miter lim="800000"/>
          <a:headEnd/>
          <a:tailEnd/>
        </a:ln>
      </a:spPr>
      <a:bodyPr wrap="none" anchor="ctr"/>
      <a:lstStyle>
        <a:defPPr algn="ctr" eaLnBrk="0" hangingPunct="0">
          <a:buClr>
            <a:srgbClr val="FDAA03"/>
          </a:buClr>
          <a:defRPr/>
        </a:defPPr>
      </a:lstStyle>
    </a:spDef>
    <a:lnDef>
      <a:spPr bwMode="auto">
        <a:xfrm>
          <a:off x="0" y="0"/>
          <a:ext cx="1" cy="1"/>
        </a:xfrm>
        <a:custGeom>
          <a:avLst/>
          <a:gdLst/>
          <a:ahLst/>
          <a:cxnLst/>
          <a:rect l="0" t="0" r="0" b="0"/>
          <a:pathLst/>
        </a:custGeom>
        <a:solidFill>
          <a:srgbClr val="FFCC99"/>
        </a:solidFill>
        <a:ln w="12700" cap="flat" cmpd="sng" algn="ctr">
          <a:solidFill>
            <a:srgbClr val="0000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ts val="2500"/>
          </a:lnSpc>
          <a:spcBef>
            <a:spcPct val="0"/>
          </a:spcBef>
          <a:spcAft>
            <a:spcPts val="1000"/>
          </a:spcAft>
          <a:buClr>
            <a:srgbClr val="FDAA03"/>
          </a:buClr>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mitrebriefing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itrebriefing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itrebriefing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itrebriefing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itrebriefing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itrebriefing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itrebriefing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mitrebriefing 8">
        <a:dk1>
          <a:srgbClr val="000000"/>
        </a:dk1>
        <a:lt1>
          <a:srgbClr val="FFFFFF"/>
        </a:lt1>
        <a:dk2>
          <a:srgbClr val="000000"/>
        </a:dk2>
        <a:lt2>
          <a:srgbClr val="808080"/>
        </a:lt2>
        <a:accent1>
          <a:srgbClr val="FFFFCC"/>
        </a:accent1>
        <a:accent2>
          <a:srgbClr val="99CCFF"/>
        </a:accent2>
        <a:accent3>
          <a:srgbClr val="FFFFFF"/>
        </a:accent3>
        <a:accent4>
          <a:srgbClr val="000000"/>
        </a:accent4>
        <a:accent5>
          <a:srgbClr val="FFFFE2"/>
        </a:accent5>
        <a:accent6>
          <a:srgbClr val="8AB9E7"/>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mitrebreifing_2_2_0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CKS-Templat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CC99"/>
        </a:solidFill>
        <a:ln w="12700" cap="flat" cmpd="sng" algn="ctr">
          <a:solidFill>
            <a:srgbClr val="0000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ts val="2500"/>
          </a:lnSpc>
          <a:spcBef>
            <a:spcPct val="0"/>
          </a:spcBef>
          <a:spcAft>
            <a:spcPts val="1000"/>
          </a:spcAft>
          <a:buClr>
            <a:srgbClr val="FDAA03"/>
          </a:buClr>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CC99"/>
        </a:solidFill>
        <a:ln w="12700" cap="flat" cmpd="sng" algn="ctr">
          <a:solidFill>
            <a:srgbClr val="0000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ts val="2500"/>
          </a:lnSpc>
          <a:spcBef>
            <a:spcPct val="0"/>
          </a:spcBef>
          <a:spcAft>
            <a:spcPts val="1000"/>
          </a:spcAft>
          <a:buClr>
            <a:srgbClr val="FDAA03"/>
          </a:buClr>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CCKS-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CKS-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CKS-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CKS-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CKS-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CKS-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CKS-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CKS-Template 8">
        <a:dk1>
          <a:srgbClr val="000000"/>
        </a:dk1>
        <a:lt1>
          <a:srgbClr val="FFFFFF"/>
        </a:lt1>
        <a:dk2>
          <a:srgbClr val="000000"/>
        </a:dk2>
        <a:lt2>
          <a:srgbClr val="808080"/>
        </a:lt2>
        <a:accent1>
          <a:srgbClr val="FFFFCC"/>
        </a:accent1>
        <a:accent2>
          <a:srgbClr val="99CCFF"/>
        </a:accent2>
        <a:accent3>
          <a:srgbClr val="FFFFFF"/>
        </a:accent3>
        <a:accent4>
          <a:srgbClr val="000000"/>
        </a:accent4>
        <a:accent5>
          <a:srgbClr val="FFFFE2"/>
        </a:accent5>
        <a:accent6>
          <a:srgbClr val="8AB9E7"/>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mitrebreifing_2_2_0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CKS-Templat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CC99"/>
        </a:solidFill>
        <a:ln w="12700" cap="flat" cmpd="sng" algn="ctr">
          <a:solidFill>
            <a:srgbClr val="0000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ts val="2500"/>
          </a:lnSpc>
          <a:spcBef>
            <a:spcPct val="0"/>
          </a:spcBef>
          <a:spcAft>
            <a:spcPts val="1000"/>
          </a:spcAft>
          <a:buClr>
            <a:srgbClr val="FDAA03"/>
          </a:buClr>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CC99"/>
        </a:solidFill>
        <a:ln w="12700" cap="flat" cmpd="sng" algn="ctr">
          <a:solidFill>
            <a:srgbClr val="0000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ts val="2500"/>
          </a:lnSpc>
          <a:spcBef>
            <a:spcPct val="0"/>
          </a:spcBef>
          <a:spcAft>
            <a:spcPts val="1000"/>
          </a:spcAft>
          <a:buClr>
            <a:srgbClr val="FDAA03"/>
          </a:buClr>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CCKS-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CKS-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CKS-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CKS-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CKS-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CKS-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CKS-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CKS-Template 8">
        <a:dk1>
          <a:srgbClr val="000000"/>
        </a:dk1>
        <a:lt1>
          <a:srgbClr val="FFFFFF"/>
        </a:lt1>
        <a:dk2>
          <a:srgbClr val="000000"/>
        </a:dk2>
        <a:lt2>
          <a:srgbClr val="808080"/>
        </a:lt2>
        <a:accent1>
          <a:srgbClr val="FFFFCC"/>
        </a:accent1>
        <a:accent2>
          <a:srgbClr val="99CCFF"/>
        </a:accent2>
        <a:accent3>
          <a:srgbClr val="FFFFFF"/>
        </a:accent3>
        <a:accent4>
          <a:srgbClr val="000000"/>
        </a:accent4>
        <a:accent5>
          <a:srgbClr val="FFFFE2"/>
        </a:accent5>
        <a:accent6>
          <a:srgbClr val="8AB9E7"/>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security-automation-theme.thmx</Template>
  <TotalTime>21185</TotalTime>
  <Words>3138</Words>
  <Application>Microsoft Office PowerPoint</Application>
  <PresentationFormat>On-screen Show (4:3)</PresentationFormat>
  <Paragraphs>598</Paragraphs>
  <Slides>43</Slides>
  <Notes>3</Notes>
  <HiddenSlides>0</HiddenSlides>
  <MMClips>0</MMClips>
  <ScaleCrop>false</ScaleCrop>
  <HeadingPairs>
    <vt:vector size="4" baseType="variant">
      <vt:variant>
        <vt:lpstr>Theme</vt:lpstr>
      </vt:variant>
      <vt:variant>
        <vt:i4>6</vt:i4>
      </vt:variant>
      <vt:variant>
        <vt:lpstr>Slide Titles</vt:lpstr>
      </vt:variant>
      <vt:variant>
        <vt:i4>43</vt:i4>
      </vt:variant>
    </vt:vector>
  </HeadingPairs>
  <TitlesOfParts>
    <vt:vector size="49" baseType="lpstr">
      <vt:lpstr>mitrebreifing_2_2_09</vt:lpstr>
      <vt:lpstr>HS SEDI Template v4</vt:lpstr>
      <vt:lpstr>Office Theme</vt:lpstr>
      <vt:lpstr>1_mitrebreifing_2_2_09</vt:lpstr>
      <vt:lpstr>2_mitrebreifing_2_2_09</vt:lpstr>
      <vt:lpstr>1_Office Theme</vt:lpstr>
      <vt:lpstr>A (very) Brief Introduction to the Cyber Observables eXpression (CybOX) </vt:lpstr>
      <vt:lpstr>PowerPoint Presentation</vt:lpstr>
      <vt:lpstr>PowerPoint Presentation</vt:lpstr>
      <vt:lpstr>PowerPoint Presentation</vt:lpstr>
      <vt:lpstr>PowerPoint Presentation</vt:lpstr>
      <vt:lpstr>PowerPoint Presentation</vt:lpstr>
      <vt:lpstr>Cyber Observable eXpression (CybOX) Use Cases ITSAC 2011</vt:lpstr>
      <vt:lpstr>Cyber Observables Overview</vt:lpstr>
      <vt:lpstr>Cyber Observables Apply to Numerous Domains</vt:lpstr>
      <vt:lpstr>PowerPoint Presentation</vt:lpstr>
      <vt:lpstr>The Role of Cyber Observables in Interoperability</vt:lpstr>
      <vt:lpstr>PowerPoint Presentation</vt:lpstr>
      <vt:lpstr>A Brief History of Cyber Observables</vt:lpstr>
      <vt:lpstr>Common Cyber Observables (CybOX) Schema</vt:lpstr>
      <vt:lpstr>Various Defined Object Schemas</vt:lpstr>
      <vt:lpstr>PowerPoint Presentation</vt:lpstr>
      <vt:lpstr>Wide Range of Cyber Observable Use Cases</vt:lpstr>
      <vt:lpstr>Common Cyber Observables (CybOX) Schema</vt:lpstr>
      <vt:lpstr>Common Cyber Observables (CybOX) Schema</vt:lpstr>
      <vt:lpstr>MAEC &amp; CybOX</vt:lpstr>
      <vt:lpstr>Malware Community Engagement</vt:lpstr>
      <vt:lpstr>Common Cyber Observables (CybOX) Schema</vt:lpstr>
      <vt:lpstr>Common Cyber Observables (CybOX) Schema</vt:lpstr>
      <vt:lpstr>Notional EMAP Components</vt:lpstr>
      <vt:lpstr>The Role of CybOX within EMAP</vt:lpstr>
      <vt:lpstr>Incident Response/Management and the Common Cyber Observables (CybOX) Schema</vt:lpstr>
      <vt:lpstr>Use Case: Malware Analysis</vt:lpstr>
      <vt:lpstr>MAEC(CybOX) Use Cases</vt:lpstr>
      <vt:lpstr>PowerPoint Presentation</vt:lpstr>
      <vt:lpstr>Use Case: Detect Malicious Activity</vt:lpstr>
      <vt:lpstr>PowerPoint Presentation</vt:lpstr>
      <vt:lpstr>Use Case: Malware Artifact Hunting</vt:lpstr>
      <vt:lpstr>Use Case: Host Based Detection</vt:lpstr>
      <vt:lpstr>Real World Example: MAEC &amp; Zeus Bot</vt:lpstr>
      <vt:lpstr>PowerPoint Presentation</vt:lpstr>
      <vt:lpstr>Use Case: Incident Response Data Capture</vt:lpstr>
      <vt:lpstr>Use Case: IR/IM Alerts</vt:lpstr>
      <vt:lpstr>Notional Flow of a Modern Security Incident</vt:lpstr>
      <vt:lpstr>Notional Flow of a Modern Security Incident</vt:lpstr>
      <vt:lpstr>Notional Flow of a Modern Security Incident (cont.)</vt:lpstr>
      <vt:lpstr>Where is CybOX today?</vt:lpstr>
      <vt:lpstr>Timeline</vt:lpstr>
      <vt:lpstr>Questions / Comments?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Event Rule Expression</dc:title>
  <dc:creator>George Saylor</dc:creator>
  <cp:lastModifiedBy>Sean Barnum</cp:lastModifiedBy>
  <cp:revision>188</cp:revision>
  <dcterms:created xsi:type="dcterms:W3CDTF">2011-01-13T16:56:59Z</dcterms:created>
  <dcterms:modified xsi:type="dcterms:W3CDTF">2011-11-03T13:54:08Z</dcterms:modified>
</cp:coreProperties>
</file>